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4016" r:id="rId5"/>
    <p:sldMasterId id="2147484027" r:id="rId6"/>
    <p:sldMasterId id="2147484038" r:id="rId7"/>
  </p:sldMasterIdLst>
  <p:notesMasterIdLst>
    <p:notesMasterId r:id="rId31"/>
  </p:notesMasterIdLst>
  <p:handoutMasterIdLst>
    <p:handoutMasterId r:id="rId32"/>
  </p:handoutMasterIdLst>
  <p:sldIdLst>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002554"/>
    <a:srgbClr val="E40000"/>
    <a:srgbClr val="00A4E4"/>
    <a:srgbClr val="F2F2F2"/>
    <a:srgbClr val="D8D8D8"/>
    <a:srgbClr val="66C8EE"/>
    <a:srgbClr val="BDD19D"/>
    <a:srgbClr val="FDDF9D"/>
    <a:srgbClr val="85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4476" autoAdjust="0"/>
  </p:normalViewPr>
  <p:slideViewPr>
    <p:cSldViewPr snapToGrid="0" showGuides="1">
      <p:cViewPr>
        <p:scale>
          <a:sx n="90" d="100"/>
          <a:sy n="90" d="100"/>
        </p:scale>
        <p:origin x="-557" y="-163"/>
      </p:cViewPr>
      <p:guideLst>
        <p:guide orient="horz" pos="2160"/>
        <p:guide pos="3840"/>
      </p:guideLst>
    </p:cSldViewPr>
  </p:slideViewPr>
  <p:outlineViewPr>
    <p:cViewPr>
      <p:scale>
        <a:sx n="33" d="100"/>
        <a:sy n="33" d="100"/>
      </p:scale>
      <p:origin x="0" y="-42462"/>
    </p:cViewPr>
  </p:outlineViewPr>
  <p:notesTextViewPr>
    <p:cViewPr>
      <p:scale>
        <a:sx n="1" d="1"/>
        <a:sy n="1" d="1"/>
      </p:scale>
      <p:origin x="0" y="0"/>
    </p:cViewPr>
  </p:notesTextViewPr>
  <p:sorterViewPr>
    <p:cViewPr>
      <p:scale>
        <a:sx n="66" d="100"/>
        <a:sy n="66" d="100"/>
      </p:scale>
      <p:origin x="0" y="-16548"/>
    </p:cViewPr>
  </p:sorterViewPr>
  <p:notesViewPr>
    <p:cSldViewPr snapToGrid="0">
      <p:cViewPr varScale="1">
        <p:scale>
          <a:sx n="86" d="100"/>
          <a:sy n="86" d="100"/>
        </p:scale>
        <p:origin x="26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85.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25B917-7AE3-4DDE-92DA-D3922CAB4431}" type="datetimeFigureOut">
              <a:rPr lang="en-US" smtClean="0"/>
              <a:t>7/28/2020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68F0F-2553-4734-9976-D457927066FB}" type="slidenum">
              <a:rPr lang="en-US" smtClean="0"/>
              <a:t>‹#›</a:t>
            </a:fld>
            <a:endParaRPr lang="en-US"/>
          </a:p>
        </p:txBody>
      </p:sp>
    </p:spTree>
    <p:custDataLst>
      <p:tags r:id="rId2"/>
    </p:custDataLst>
    <p:extLst>
      <p:ext uri="{BB962C8B-B14F-4D97-AF65-F5344CB8AC3E}">
        <p14:creationId xmlns:p14="http://schemas.microsoft.com/office/powerpoint/2010/main" val="2243156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BE61A86-EA3E-4495-8448-EBA3E732ACC4}" type="datetimeFigureOut">
              <a:rPr lang="en-US" smtClean="0"/>
              <a:pPr/>
              <a:t>7/28/2020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7BC97BF-1DD8-4698-862F-10668A8E00DF}" type="slidenum">
              <a:rPr lang="en-US" smtClean="0"/>
              <a:pPr/>
              <a:t>‹#›</a:t>
            </a:fld>
            <a:endParaRPr lang="en-US" dirty="0"/>
          </a:p>
        </p:txBody>
      </p:sp>
    </p:spTree>
    <p:extLst>
      <p:ext uri="{BB962C8B-B14F-4D97-AF65-F5344CB8AC3E}">
        <p14:creationId xmlns:p14="http://schemas.microsoft.com/office/powerpoint/2010/main" val="103216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t>The first method</a:t>
            </a:r>
            <a:r>
              <a:rPr lang="en-US" altLang="en-US" baseline="0" dirty="0"/>
              <a:t> is to eSign Documents now.</a:t>
            </a:r>
          </a:p>
        </p:txBody>
      </p:sp>
    </p:spTree>
    <p:extLst>
      <p:ext uri="{BB962C8B-B14F-4D97-AF65-F5344CB8AC3E}">
        <p14:creationId xmlns:p14="http://schemas.microsoft.com/office/powerpoint/2010/main" val="372200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a:t>
            </a:r>
            <a:r>
              <a:rPr lang="en-US" baseline="0" dirty="0"/>
              <a:t> each of those steps you will be notified that the application is complete and be provided the option to download the completed forms for you and your clients  records.</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445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Another</a:t>
            </a:r>
            <a:r>
              <a:rPr lang="en-US" altLang="en-US" baseline="0" dirty="0">
                <a:ea typeface="ＭＳ Ｐゴシック" pitchFamily="34" charset="-128"/>
              </a:rPr>
              <a:t> way to complete the application is to eSign Documents via Email.</a:t>
            </a:r>
            <a:endParaRPr lang="en-US" altLang="en-US" dirty="0">
              <a:ea typeface="ＭＳ Ｐゴシック" pitchFamily="34" charset="-128"/>
            </a:endParaRPr>
          </a:p>
        </p:txBody>
      </p:sp>
    </p:spTree>
    <p:extLst>
      <p:ext uri="{BB962C8B-B14F-4D97-AF65-F5344CB8AC3E}">
        <p14:creationId xmlns:p14="http://schemas.microsoft.com/office/powerpoint/2010/main" val="297631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Choose eSign Documents via</a:t>
            </a:r>
            <a:r>
              <a:rPr lang="en-US" altLang="en-US" baseline="0" dirty="0">
                <a:ea typeface="ＭＳ Ｐゴシック" pitchFamily="34" charset="-128"/>
              </a:rPr>
              <a:t> email then click Submit and Continue for this method.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2311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selecting that submission method, you will be given</a:t>
            </a:r>
            <a:r>
              <a:rPr lang="en-US" altLang="en-US" baseline="0" dirty="0">
                <a:ea typeface="ＭＳ Ｐゴシック" pitchFamily="34" charset="-128"/>
              </a:rPr>
              <a:t> an </a:t>
            </a:r>
            <a:r>
              <a:rPr lang="en-US" altLang="en-US" baseline="0" dirty="0" err="1">
                <a:ea typeface="ＭＳ Ｐゴシック" pitchFamily="34" charset="-128"/>
              </a:rPr>
              <a:t>eSignture</a:t>
            </a:r>
            <a:r>
              <a:rPr lang="en-US" altLang="en-US" baseline="0" dirty="0">
                <a:ea typeface="ＭＳ Ｐゴシック" pitchFamily="34" charset="-128"/>
              </a:rPr>
              <a:t> Confirmation screen that outlines the details of this process as well as the email address of the insured that the information is going to go to.</a:t>
            </a:r>
          </a:p>
          <a:p>
            <a:endParaRPr lang="en-US" altLang="en-US" baseline="0" dirty="0">
              <a:ea typeface="ＭＳ Ｐゴシック" pitchFamily="34" charset="-128"/>
            </a:endParaRPr>
          </a:p>
          <a:p>
            <a:r>
              <a:rPr lang="en-US" altLang="en-US" baseline="0" dirty="0">
                <a:ea typeface="ＭＳ Ｐゴシック" pitchFamily="34" charset="-128"/>
              </a:rPr>
              <a:t>Click Continue to move on.</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6649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a:t>
            </a:r>
            <a:r>
              <a:rPr lang="en-US" altLang="en-US" baseline="0" dirty="0">
                <a:ea typeface="ＭＳ Ｐゴシック" pitchFamily="34" charset="-128"/>
              </a:rPr>
              <a:t> that, you will be taken back to the Client Consent &amp; Signature screen where you need to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5083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then will</a:t>
            </a:r>
            <a:r>
              <a:rPr lang="en-US" altLang="en-US" baseline="0" dirty="0">
                <a:ea typeface="ＭＳ Ｐゴシック" pitchFamily="34" charset="-128"/>
              </a:rPr>
              <a:t> see the confirmation screen again where you must read the statements to the customer, check that you have done so, then click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5402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Finally, you will get the details about what is next. </a:t>
            </a:r>
          </a:p>
          <a:p>
            <a:endParaRPr lang="en-US" altLang="en-US" dirty="0">
              <a:ea typeface="ＭＳ Ｐゴシック" pitchFamily="34" charset="-128"/>
            </a:endParaRPr>
          </a:p>
          <a:p>
            <a:r>
              <a:rPr lang="en-US" altLang="en-US" dirty="0">
                <a:ea typeface="ＭＳ Ｐゴシック" pitchFamily="34" charset="-128"/>
              </a:rPr>
              <a:t>This</a:t>
            </a:r>
            <a:r>
              <a:rPr lang="en-US" altLang="en-US" baseline="0" dirty="0">
                <a:ea typeface="ＭＳ Ｐゴシック" pitchFamily="34" charset="-128"/>
              </a:rPr>
              <a:t> screen notifies you that the application has been sent via email to your client for electronic signature and shows you how to track the progress of the application on the Dashboard, all the way up until the process has been completed by the client.</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9814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The final way to complete the online</a:t>
            </a:r>
            <a:r>
              <a:rPr lang="en-US" altLang="en-US" baseline="0" dirty="0">
                <a:ea typeface="ＭＳ Ｐゴシック" pitchFamily="34" charset="-128"/>
              </a:rPr>
              <a:t> application is by using a voice signature. So if you utilize or if you have voice recording with your firm this would also be a viable option for obtaining the signatures. </a:t>
            </a:r>
            <a:endParaRPr lang="en-US" altLang="en-US" dirty="0">
              <a:ea typeface="ＭＳ Ｐゴシック" pitchFamily="34" charset="-128"/>
            </a:endParaRP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For this method,</a:t>
            </a:r>
            <a:r>
              <a:rPr lang="en-US" altLang="en-US" baseline="0" dirty="0">
                <a:ea typeface="ＭＳ Ｐゴシック" pitchFamily="34" charset="-128"/>
              </a:rPr>
              <a:t> select Obtain Voice Signature then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3846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must again read these</a:t>
            </a:r>
            <a:r>
              <a:rPr lang="en-US" altLang="en-US" baseline="0" dirty="0">
                <a:ea typeface="ＭＳ Ｐゴシック" pitchFamily="34" charset="-128"/>
              </a:rPr>
              <a:t> statements to your customer at this time, check that you have done so, the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6556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eSign Documents Now then click Submit and Continue for this method.</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23292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Because</a:t>
            </a:r>
            <a:r>
              <a:rPr lang="en-US" altLang="en-US" baseline="0" dirty="0">
                <a:ea typeface="ＭＳ Ｐゴシック" pitchFamily="34" charset="-128"/>
              </a:rPr>
              <a:t> of the signature type, there is another voice signature disclosure that you must read to the customer, check that you have done so, then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62392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Here are more disclosures now for the voice signature process that have to be competed and read to the customer at this time. </a:t>
            </a:r>
          </a:p>
          <a:p>
            <a:endParaRPr lang="en-US" i="0" baseline="0" dirty="0"/>
          </a:p>
          <a:p>
            <a:r>
              <a:rPr lang="en-US" i="0" baseline="0" dirty="0"/>
              <a:t>You also see there is an area you are going to need to enter the Voice Signature Reference ID which links that recorded voice signature to this application for recordkeeping and legal purposes. </a:t>
            </a:r>
          </a:p>
          <a:p>
            <a:endParaRPr lang="en-US" i="0" baseline="0" dirty="0"/>
          </a:p>
          <a:p>
            <a:r>
              <a:rPr lang="en-US" i="0" baseline="0" dirty="0"/>
              <a:t>Once you have that, click Continue and you will have another statement that has to be read to the customer at this time. Check the box, click continue and it is now complete and you will end up at the same screen where you can download the application. </a:t>
            </a:r>
            <a:endParaRPr lang="en-US" i="1"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6092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The final step in this process shows that the application is complete and provides links for you to download copies of the application and disclosures for you and your client.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62950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415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a:t>
            </a:r>
            <a:r>
              <a:rPr lang="en-US" altLang="en-US" baseline="0" dirty="0">
                <a:ea typeface="ＭＳ Ｐゴシック" pitchFamily="34" charset="-128"/>
              </a:rPr>
              <a:t> you have decided to eSign Documents now, you will need to read the following message to the applicant and check agree before clicking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1048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 we submit and continue</a:t>
            </a:r>
            <a:r>
              <a:rPr lang="en-US" altLang="en-US" baseline="0" dirty="0">
                <a:ea typeface="ＭＳ Ｐゴシック" pitchFamily="34" charset="-128"/>
              </a:rPr>
              <a:t>, </a:t>
            </a:r>
            <a:r>
              <a:rPr lang="en-US" altLang="en-US" i="0" baseline="0" dirty="0">
                <a:ea typeface="ＭＳ Ｐゴシック" pitchFamily="34" charset="-128"/>
              </a:rPr>
              <a:t>you will need to agree to use the electronic records and signatures. </a:t>
            </a:r>
          </a:p>
          <a:p>
            <a:endParaRPr lang="en-US" altLang="en-US" i="0" baseline="0" dirty="0">
              <a:ea typeface="ＭＳ Ｐゴシック" pitchFamily="34" charset="-128"/>
            </a:endParaRPr>
          </a:p>
          <a:p>
            <a:endParaRPr lang="en-US" altLang="en-US" i="1" baseline="0" dirty="0">
              <a:ea typeface="ＭＳ Ｐゴシック" pitchFamily="34" charset="-128"/>
            </a:endParaRPr>
          </a:p>
          <a:p>
            <a:r>
              <a:rPr lang="en-US" altLang="en-US" i="0" dirty="0">
                <a:ea typeface="ＭＳ Ｐゴシック" pitchFamily="34" charset="-128"/>
              </a:rPr>
              <a:t>Once you click there, you can click Continue </a:t>
            </a:r>
            <a:r>
              <a:rPr lang="en-US" altLang="en-US" i="0" baseline="0" dirty="0">
                <a:ea typeface="ＭＳ Ｐゴシック" pitchFamily="34" charset="-128"/>
              </a:rPr>
              <a:t>to bring up the filled out, PDF version of the application.</a:t>
            </a: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5026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baseline="0" dirty="0">
                <a:ea typeface="ＭＳ Ｐゴシック" pitchFamily="34" charset="-128"/>
              </a:rPr>
              <a:t>To get the signatures of the client that applied you need to click on Start towards the top. </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722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i="0" baseline="0" dirty="0">
                <a:ea typeface="ＭＳ Ｐゴシック" pitchFamily="34" charset="-128"/>
              </a:rPr>
              <a:t>That will bring you to the first signature area. </a:t>
            </a:r>
          </a:p>
          <a:p>
            <a:endParaRPr lang="en-US" altLang="en-US" i="0" baseline="0" dirty="0">
              <a:ea typeface="ＭＳ Ｐゴシック" pitchFamily="34" charset="-128"/>
            </a:endParaRPr>
          </a:p>
          <a:p>
            <a:r>
              <a:rPr lang="en-US" altLang="en-US" i="0" baseline="0" dirty="0">
                <a:ea typeface="ＭＳ Ｐゴシック" pitchFamily="34" charset="-128"/>
              </a:rPr>
              <a:t>Click on the little sign red arrow there</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8446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u="none" baseline="0" dirty="0">
                <a:ea typeface="ＭＳ Ｐゴシック" pitchFamily="34" charset="-128"/>
              </a:rPr>
              <a:t>And that will bring up your DocuSign options. DocuSign will prepopulate signatures for you there that you can utilize simply by clicking “Adopt and Sign”. You will notice there is a Draw option as well. If you are on an phone or tablet you can have the client use their finger or a stylus to sign it with that option. </a:t>
            </a:r>
            <a:endParaRPr lang="en-US" alt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2666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 </a:t>
            </a:r>
            <a:endParaRPr lang="en-US" altLang="en-US" i="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3544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 </a:t>
            </a:r>
            <a:endParaRPr lang="en-US" alt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11469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911603"/>
            <a:ext cx="7008707" cy="1016721"/>
          </a:xfrm>
        </p:spPr>
        <p:txBody>
          <a:bodyPr anchor="b">
            <a:noAutofit/>
          </a:bodyPr>
          <a:lstStyle>
            <a:lvl1pPr algn="l">
              <a:lnSpc>
                <a:spcPct val="100000"/>
              </a:lnSpc>
              <a:spcBef>
                <a:spcPts val="0"/>
              </a:spcBef>
              <a:defRPr sz="2000" baseline="0"/>
            </a:lvl1pPr>
          </a:lstStyle>
          <a:p>
            <a:r>
              <a:rPr lang="en-US" dirty="0" smtClean="0"/>
              <a:t>Put your clear and concise presentation headline here</a:t>
            </a:r>
            <a:endParaRPr lang="en-US" dirty="0"/>
          </a:p>
        </p:txBody>
      </p:sp>
      <p:sp>
        <p:nvSpPr>
          <p:cNvPr id="3" name="Subtitle 2"/>
          <p:cNvSpPr>
            <a:spLocks noGrp="1"/>
          </p:cNvSpPr>
          <p:nvPr>
            <p:ph type="subTitle" idx="1" hasCustomPrompt="1"/>
          </p:nvPr>
        </p:nvSpPr>
        <p:spPr>
          <a:xfrm>
            <a:off x="457200" y="5061671"/>
            <a:ext cx="7008707"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grpSp>
        <p:nvGrpSpPr>
          <p:cNvPr id="17" name="Group 16"/>
          <p:cNvGrpSpPr/>
          <p:nvPr userDrawn="1"/>
        </p:nvGrpSpPr>
        <p:grpSpPr>
          <a:xfrm>
            <a:off x="454818" y="3303749"/>
            <a:ext cx="1017365" cy="520285"/>
            <a:chOff x="2259013" y="4716463"/>
            <a:chExt cx="1322387" cy="676275"/>
          </a:xfrm>
        </p:grpSpPr>
        <p:sp>
          <p:nvSpPr>
            <p:cNvPr id="18"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0125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userDrawn="1">
          <p15:clr>
            <a:srgbClr val="FBAE40"/>
          </p15:clr>
        </p15:guide>
        <p15:guide id="2" orient="horz" pos="35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ake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8"/>
            <a:ext cx="11275712" cy="3941762"/>
          </a:xfrm>
        </p:spPr>
        <p:txBody>
          <a:bodyPr>
            <a:noAutofit/>
          </a:bodyPr>
          <a:lstStyle>
            <a:lvl1pPr>
              <a:lnSpc>
                <a:spcPct val="100000"/>
              </a:lnSpc>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457200" y="165101"/>
            <a:ext cx="11277600" cy="647699"/>
          </a:xfrm>
        </p:spPr>
        <p:txBody>
          <a:bodyPr>
            <a:noAutofit/>
          </a:bodyPr>
          <a:lstStyle>
            <a:lvl1pPr>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1272763" y="6220265"/>
            <a:ext cx="707379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9" name="Footer Placeholder 6"/>
          <p:cNvSpPr txBox="1">
            <a:spLocks/>
          </p:cNvSpPr>
          <p:nvPr userDrawn="1"/>
        </p:nvSpPr>
        <p:spPr>
          <a:xfrm>
            <a:off x="8458200" y="6594193"/>
            <a:ext cx="2740377"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kern="1200" dirty="0" smtClean="0">
                <a:solidFill>
                  <a:schemeClr val="tx1">
                    <a:tint val="75000"/>
                  </a:schemeClr>
                </a:solidFill>
                <a:latin typeface="+mn-lt"/>
                <a:ea typeface="+mn-ea"/>
                <a:cs typeface="+mn-cs"/>
              </a:rPr>
              <a:t>PLACEHOLDER FOR INFORMATION SECURITY LEVEL</a:t>
            </a:r>
          </a:p>
        </p:txBody>
      </p:sp>
    </p:spTree>
    <p:custDataLst>
      <p:tags r:id="rId1"/>
    </p:custDataLst>
    <p:extLst>
      <p:ext uri="{BB962C8B-B14F-4D97-AF65-F5344CB8AC3E}">
        <p14:creationId xmlns:p14="http://schemas.microsoft.com/office/powerpoint/2010/main" val="8200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3905450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36424350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818838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grpSp>
        <p:nvGrpSpPr>
          <p:cNvPr id="7" name="Group 6">
            <a:extLst>
              <a:ext uri="{FF2B5EF4-FFF2-40B4-BE49-F238E27FC236}">
                <a16:creationId xmlns=""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2" name="Rectangle 11">
              <a:extLst>
                <a:ext uri="{FF2B5EF4-FFF2-40B4-BE49-F238E27FC236}">
                  <a16:creationId xmlns=""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3" name="Rectangle 12">
              <a:extLst>
                <a:ext uri="{FF2B5EF4-FFF2-40B4-BE49-F238E27FC236}">
                  <a16:creationId xmlns=""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4" name="Rectangle 13">
              <a:extLst>
                <a:ext uri="{FF2B5EF4-FFF2-40B4-BE49-F238E27FC236}">
                  <a16:creationId xmlns=""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5" name="Rectangle 14">
              <a:extLst>
                <a:ext uri="{FF2B5EF4-FFF2-40B4-BE49-F238E27FC236}">
                  <a16:creationId xmlns=""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6" name="Rectangle 15">
              <a:extLst>
                <a:ext uri="{FF2B5EF4-FFF2-40B4-BE49-F238E27FC236}">
                  <a16:creationId xmlns=""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7" name="Rectangle 16">
              <a:extLst>
                <a:ext uri="{FF2B5EF4-FFF2-40B4-BE49-F238E27FC236}">
                  <a16:creationId xmlns=""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gr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1389873656"/>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2986836227"/>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2579893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26" name="Rectangle 25">
            <a:extLst>
              <a:ext uri="{FF2B5EF4-FFF2-40B4-BE49-F238E27FC236}">
                <a16:creationId xmlns=""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37410712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737017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29377378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99738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Tree>
    <p:custDataLst>
      <p:tags r:id="rId1"/>
    </p:custDataLst>
    <p:extLst>
      <p:ext uri="{BB962C8B-B14F-4D97-AF65-F5344CB8AC3E}">
        <p14:creationId xmlns:p14="http://schemas.microsoft.com/office/powerpoint/2010/main" val="33071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37436855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9949924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400826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title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Text Placeholder 3"/>
          <p:cNvSpPr>
            <a:spLocks noGrp="1"/>
          </p:cNvSpPr>
          <p:nvPr>
            <p:ph type="body" sz="quarter" idx="15"/>
          </p:nvPr>
        </p:nvSpPr>
        <p:spPr>
          <a:xfrm>
            <a:off x="457199" y="1508760"/>
            <a:ext cx="11287125"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Text Placeholder 47"/>
          <p:cNvSpPr>
            <a:spLocks noGrp="1"/>
          </p:cNvSpPr>
          <p:nvPr>
            <p:ph type="body" sz="quarter" idx="26"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Tree>
    <p:custDataLst>
      <p:tags r:id="rId1"/>
    </p:custDataLst>
    <p:extLst>
      <p:ext uri="{BB962C8B-B14F-4D97-AF65-F5344CB8AC3E}">
        <p14:creationId xmlns:p14="http://schemas.microsoft.com/office/powerpoint/2010/main" val="183143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3586"/>
            <a:ext cx="7310525" cy="4057014"/>
          </a:xfrm>
        </p:spPr>
        <p:txBody>
          <a:bodyPr>
            <a:normAutofit/>
          </a:bodyPr>
          <a:lstStyle>
            <a:lvl1pPr>
              <a:defRPr sz="1400"/>
            </a:lvl1pPr>
            <a:lvl2pPr>
              <a:defRPr sz="12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3"/>
          </p:nvPr>
        </p:nvSpPr>
        <p:spPr>
          <a:xfrm>
            <a:off x="457200" y="1508761"/>
            <a:ext cx="7310525" cy="504825"/>
          </a:xfrm>
        </p:spPr>
        <p:txBody>
          <a:bodyPr>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8238949" y="1506538"/>
            <a:ext cx="3486326" cy="4589461"/>
          </a:xfrm>
        </p:spPr>
        <p:txBody>
          <a:bodyPr>
            <a:normAutofit/>
          </a:bodyPr>
          <a:lstStyle>
            <a:lvl1pPr marL="228600" indent="-228600">
              <a:lnSpc>
                <a:spcPct val="100000"/>
              </a:lnSpc>
              <a:defRPr sz="1200"/>
            </a:lvl1pPr>
            <a:lvl2pPr marL="515938" indent="-295275">
              <a:defRPr sz="1200"/>
            </a:lvl2pPr>
            <a:lvl3pPr marL="804863" indent="-285750">
              <a:defRPr sz="1400"/>
            </a:lvl3pPr>
            <a:lvl4pPr marL="1084263" indent="-228600">
              <a:defRPr sz="1200"/>
            </a:lvl4pPr>
            <a:lvl5pPr marL="1312863" indent="-22860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12" name="Text Placeholder 3"/>
          <p:cNvSpPr>
            <a:spLocks noGrp="1"/>
          </p:cNvSpPr>
          <p:nvPr>
            <p:ph type="body" sz="quarter" idx="27"/>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14" name="Text Placeholder 4"/>
          <p:cNvSpPr>
            <a:spLocks noGrp="1"/>
          </p:cNvSpPr>
          <p:nvPr>
            <p:ph type="body" sz="quarter" idx="28"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5"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6254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2880">
          <p15:clr>
            <a:srgbClr val="FBAE40"/>
          </p15:clr>
        </p15:guide>
        <p15:guide id="2" pos="2736">
          <p15:clr>
            <a:srgbClr val="FBAE40"/>
          </p15:clr>
        </p15:guide>
        <p15:guide id="3" pos="30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Rectangle 5"/>
          <p:cNvSpPr/>
          <p:nvPr userDrawn="1"/>
        </p:nvSpPr>
        <p:spPr>
          <a:xfrm>
            <a:off x="488543"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9" name="Rectangle 8"/>
          <p:cNvSpPr/>
          <p:nvPr userDrawn="1"/>
        </p:nvSpPr>
        <p:spPr>
          <a:xfrm>
            <a:off x="2758967"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0" name="Rectangle 9"/>
          <p:cNvSpPr/>
          <p:nvPr userDrawn="1"/>
        </p:nvSpPr>
        <p:spPr>
          <a:xfrm>
            <a:off x="5029391"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1" name="Rectangle 10"/>
          <p:cNvSpPr/>
          <p:nvPr userDrawn="1"/>
        </p:nvSpPr>
        <p:spPr>
          <a:xfrm>
            <a:off x="7299814" y="5962073"/>
            <a:ext cx="2198090" cy="53657"/>
          </a:xfrm>
          <a:prstGeom prst="rect">
            <a:avLst/>
          </a:prstGeom>
          <a:solidFill>
            <a:schemeClr val="accent1"/>
          </a:solidFill>
        </p:spPr>
        <p:txBody>
          <a:bodyPr vert="horz" lIns="45720" tIns="0" rIns="45720" bIns="0" rtlCol="0" anchor="ctr" anchorCtr="1">
            <a:normAutofit fontScale="32500" lnSpcReduction="20000"/>
          </a:bodyPr>
          <a:lstStyle/>
          <a:p>
            <a:pPr algn="ctr">
              <a:spcBef>
                <a:spcPts val="1000"/>
              </a:spcBef>
            </a:pPr>
            <a:endParaRPr lang="en-US" sz="1200" dirty="0">
              <a:solidFill>
                <a:prstClr val="white"/>
              </a:solidFill>
              <a:latin typeface="+mj-lt"/>
            </a:endParaRPr>
          </a:p>
        </p:txBody>
      </p:sp>
      <p:sp>
        <p:nvSpPr>
          <p:cNvPr id="12" name="Rectangle 11"/>
          <p:cNvSpPr/>
          <p:nvPr userDrawn="1"/>
        </p:nvSpPr>
        <p:spPr>
          <a:xfrm>
            <a:off x="9570238" y="5962073"/>
            <a:ext cx="2198090" cy="5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sz="1200" dirty="0">
              <a:solidFill>
                <a:prstClr val="white"/>
              </a:solidFill>
              <a:latin typeface="+mj-lt"/>
            </a:endParaRPr>
          </a:p>
        </p:txBody>
      </p:sp>
      <p:sp>
        <p:nvSpPr>
          <p:cNvPr id="14" name="Rectangle 13"/>
          <p:cNvSpPr/>
          <p:nvPr userDrawn="1"/>
        </p:nvSpPr>
        <p:spPr>
          <a:xfrm>
            <a:off x="7290697"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5" name="Rectangle 14"/>
          <p:cNvSpPr/>
          <p:nvPr userDrawn="1"/>
        </p:nvSpPr>
        <p:spPr>
          <a:xfrm>
            <a:off x="2747224"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Rectangle 15"/>
          <p:cNvSpPr/>
          <p:nvPr userDrawn="1"/>
        </p:nvSpPr>
        <p:spPr>
          <a:xfrm>
            <a:off x="475488" y="2158073"/>
            <a:ext cx="2199361" cy="731388"/>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Rectangle 16"/>
          <p:cNvSpPr/>
          <p:nvPr userDrawn="1"/>
        </p:nvSpPr>
        <p:spPr>
          <a:xfrm>
            <a:off x="5018961" y="2158073"/>
            <a:ext cx="2199361" cy="746076"/>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8" name="Rectangle 17"/>
          <p:cNvSpPr/>
          <p:nvPr userDrawn="1"/>
        </p:nvSpPr>
        <p:spPr>
          <a:xfrm>
            <a:off x="9562434" y="2158073"/>
            <a:ext cx="2199361" cy="74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sz="1197" b="0" i="0" u="none" strike="noStrike" kern="1200" baseline="0">
                <a:solidFill>
                  <a:srgbClr val="76777B"/>
                </a:solidFill>
                <a:latin typeface="+mn-lt"/>
                <a:ea typeface="+mn-ea"/>
                <a:cs typeface="+mn-cs"/>
              </a:defRPr>
            </a:pPr>
            <a:endParaRPr lang="en-US" sz="1197" dirty="0">
              <a:solidFill>
                <a:schemeClr val="tx2"/>
              </a:solidFill>
            </a:endParaRPr>
          </a:p>
        </p:txBody>
      </p:sp>
      <p:grpSp>
        <p:nvGrpSpPr>
          <p:cNvPr id="19" name="Group 18"/>
          <p:cNvGrpSpPr/>
          <p:nvPr userDrawn="1"/>
        </p:nvGrpSpPr>
        <p:grpSpPr>
          <a:xfrm>
            <a:off x="2711037" y="2166939"/>
            <a:ext cx="6808677" cy="3852861"/>
            <a:chOff x="2087286" y="3225752"/>
            <a:chExt cx="4964662" cy="1856497"/>
          </a:xfrm>
        </p:grpSpPr>
        <p:cxnSp>
          <p:nvCxnSpPr>
            <p:cNvPr id="20" name="Straight Connector 19"/>
            <p:cNvCxnSpPr/>
            <p:nvPr/>
          </p:nvCxnSpPr>
          <p:spPr>
            <a:xfrm>
              <a:off x="208728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3761"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8946"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51948" y="3225752"/>
              <a:ext cx="0" cy="185649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4" name="Oval 23"/>
          <p:cNvSpPr/>
          <p:nvPr userDrawn="1"/>
        </p:nvSpPr>
        <p:spPr>
          <a:xfrm>
            <a:off x="2493737"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765473"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037209"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9308946" y="2315912"/>
            <a:ext cx="434600" cy="438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userDrawn="1"/>
        </p:nvSpPr>
        <p:spPr>
          <a:xfrm>
            <a:off x="2592315"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p:cNvSpPr/>
          <p:nvPr userDrawn="1"/>
        </p:nvSpPr>
        <p:spPr>
          <a:xfrm>
            <a:off x="4864051"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p:cNvSpPr/>
          <p:nvPr userDrawn="1"/>
        </p:nvSpPr>
        <p:spPr>
          <a:xfrm>
            <a:off x="7135788" y="2415916"/>
            <a:ext cx="237444" cy="237744"/>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qual 30"/>
          <p:cNvSpPr/>
          <p:nvPr userDrawn="1"/>
        </p:nvSpPr>
        <p:spPr>
          <a:xfrm>
            <a:off x="9409266" y="2415916"/>
            <a:ext cx="237444" cy="237744"/>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4"/>
          <p:cNvSpPr txBox="1">
            <a:spLocks/>
          </p:cNvSpPr>
          <p:nvPr userDrawn="1"/>
        </p:nvSpPr>
        <p:spPr>
          <a:xfrm>
            <a:off x="2722299" y="2151446"/>
            <a:ext cx="2235926" cy="745952"/>
          </a:xfrm>
          <a:prstGeom prst="rect">
            <a:avLst/>
          </a:prstGeom>
        </p:spPr>
        <p:txBody>
          <a:bodyPr/>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3" name="Text Placeholder 37"/>
          <p:cNvSpPr txBox="1">
            <a:spLocks/>
          </p:cNvSpPr>
          <p:nvPr userDrawn="1"/>
        </p:nvSpPr>
        <p:spPr>
          <a:xfrm>
            <a:off x="7250755" y="2151446"/>
            <a:ext cx="2235926" cy="745952"/>
          </a:xfrm>
          <a:prstGeom prst="rect">
            <a:avLst/>
          </a:prstGeom>
        </p:spPr>
        <p:txBody>
          <a:bodyPr/>
          <a:lst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4" name="Text Placeholder 3"/>
          <p:cNvSpPr>
            <a:spLocks noGrp="1"/>
          </p:cNvSpPr>
          <p:nvPr>
            <p:ph type="body" sz="quarter" idx="15"/>
          </p:nvPr>
        </p:nvSpPr>
        <p:spPr>
          <a:xfrm>
            <a:off x="457200" y="1508761"/>
            <a:ext cx="11290299" cy="504825"/>
          </a:xfrm>
        </p:spPr>
        <p:txBody>
          <a:bodyPr anchor="b" anchorCtr="0">
            <a:normAutofit/>
          </a:bodyPr>
          <a:lstStyle>
            <a:lvl1pPr marL="0" indent="0">
              <a:lnSpc>
                <a:spcPct val="100000"/>
              </a:lnSpc>
              <a:spcBef>
                <a:spcPts val="0"/>
              </a:spcBef>
              <a:buNone/>
              <a:defRPr sz="1600"/>
            </a:lvl1pPr>
            <a:lvl2pPr marL="0" indent="0">
              <a:lnSpc>
                <a:spcPct val="100000"/>
              </a:lnSpc>
              <a:spcBef>
                <a:spcPts val="0"/>
              </a:spcBef>
              <a:buNone/>
              <a:defRPr sz="1200" i="0"/>
            </a:lvl2pPr>
          </a:lstStyle>
          <a:p>
            <a:pPr lvl="0"/>
            <a:r>
              <a:rPr lang="en-US" dirty="0" smtClean="0"/>
              <a:t>Click to edit Master text styles</a:t>
            </a:r>
          </a:p>
          <a:p>
            <a:pPr lvl="1"/>
            <a:r>
              <a:rPr lang="en-US" dirty="0" smtClean="0"/>
              <a:t>Second level</a:t>
            </a:r>
          </a:p>
        </p:txBody>
      </p:sp>
      <p:sp>
        <p:nvSpPr>
          <p:cNvPr id="35" name="Text Placeholder 75"/>
          <p:cNvSpPr>
            <a:spLocks noGrp="1"/>
          </p:cNvSpPr>
          <p:nvPr>
            <p:ph type="body" sz="quarter" idx="20"/>
          </p:nvPr>
        </p:nvSpPr>
        <p:spPr>
          <a:xfrm>
            <a:off x="609600"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36" name="Text Placeholder 75"/>
          <p:cNvSpPr>
            <a:spLocks noGrp="1"/>
          </p:cNvSpPr>
          <p:nvPr>
            <p:ph type="body" sz="quarter" idx="21"/>
          </p:nvPr>
        </p:nvSpPr>
        <p:spPr>
          <a:xfrm>
            <a:off x="2883694"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37" name="Text Placeholder 75"/>
          <p:cNvSpPr>
            <a:spLocks noGrp="1"/>
          </p:cNvSpPr>
          <p:nvPr>
            <p:ph type="body" sz="quarter" idx="22"/>
          </p:nvPr>
        </p:nvSpPr>
        <p:spPr>
          <a:xfrm>
            <a:off x="5157788"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38" name="Text Placeholder 75"/>
          <p:cNvSpPr>
            <a:spLocks noGrp="1"/>
          </p:cNvSpPr>
          <p:nvPr>
            <p:ph type="body" sz="quarter" idx="23"/>
          </p:nvPr>
        </p:nvSpPr>
        <p:spPr>
          <a:xfrm>
            <a:off x="7431882"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39" name="Text Placeholder 75"/>
          <p:cNvSpPr>
            <a:spLocks noGrp="1"/>
          </p:cNvSpPr>
          <p:nvPr>
            <p:ph type="body" sz="quarter" idx="24"/>
          </p:nvPr>
        </p:nvSpPr>
        <p:spPr>
          <a:xfrm>
            <a:off x="9705975" y="3080131"/>
            <a:ext cx="1916651" cy="914400"/>
          </a:xfrm>
        </p:spPr>
        <p:txBody>
          <a:bodyPr lIns="45720" rIns="45720">
            <a:noAutofit/>
          </a:bodyPr>
          <a:lstStyle>
            <a:lvl1pPr marL="0" indent="0">
              <a:buFontTx/>
              <a:buNone/>
              <a:defRPr lang="en-US" sz="1100" kern="1200" dirty="0" smtClean="0">
                <a:solidFill>
                  <a:schemeClr val="tx1"/>
                </a:solidFill>
                <a:latin typeface="+mn-lt"/>
                <a:ea typeface="+mn-ea"/>
                <a:cs typeface="+mn-cs"/>
              </a:defRPr>
            </a:lvl1pPr>
            <a:lvl2pPr>
              <a:defRPr lang="en-US" sz="1000" kern="1200" dirty="0" smtClean="0">
                <a:solidFill>
                  <a:schemeClr val="tx1"/>
                </a:solidFill>
                <a:latin typeface="+mn-lt"/>
                <a:ea typeface="+mn-ea"/>
                <a:cs typeface="+mn-cs"/>
              </a:defRPr>
            </a:lvl2pPr>
            <a:lvl3pPr>
              <a:defRPr lang="en-US" sz="1000" kern="1200" dirty="0" smtClean="0">
                <a:solidFill>
                  <a:schemeClr val="tx1"/>
                </a:solidFill>
                <a:latin typeface="+mn-lt"/>
                <a:ea typeface="+mn-ea"/>
                <a:cs typeface="+mn-cs"/>
              </a:defRPr>
            </a:lvl3pPr>
            <a:lvl4pPr>
              <a:defRPr lang="en-US" sz="1000" kern="1200" dirty="0" smtClean="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lvl="0"/>
            <a:r>
              <a:rPr lang="en-US" dirty="0" smtClean="0"/>
              <a:t>Click to edit Master text styles</a:t>
            </a:r>
          </a:p>
        </p:txBody>
      </p:sp>
      <p:sp>
        <p:nvSpPr>
          <p:cNvPr id="40" name="Text Placeholder 6"/>
          <p:cNvSpPr>
            <a:spLocks noGrp="1"/>
          </p:cNvSpPr>
          <p:nvPr>
            <p:ph type="body" sz="quarter" idx="25"/>
          </p:nvPr>
        </p:nvSpPr>
        <p:spPr>
          <a:xfrm>
            <a:off x="504825" y="2151445"/>
            <a:ext cx="2173817" cy="731264"/>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41" name="Text Placeholder 6"/>
          <p:cNvSpPr>
            <a:spLocks noGrp="1"/>
          </p:cNvSpPr>
          <p:nvPr>
            <p:ph type="body" sz="quarter" idx="16"/>
          </p:nvPr>
        </p:nvSpPr>
        <p:spPr>
          <a:xfrm>
            <a:off x="2765426"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42" name="Text Placeholder 6"/>
          <p:cNvSpPr>
            <a:spLocks noGrp="1"/>
          </p:cNvSpPr>
          <p:nvPr>
            <p:ph type="body" sz="quarter" idx="17"/>
          </p:nvPr>
        </p:nvSpPr>
        <p:spPr>
          <a:xfrm>
            <a:off x="4995334"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43" name="Text Placeholder 6"/>
          <p:cNvSpPr>
            <a:spLocks noGrp="1"/>
          </p:cNvSpPr>
          <p:nvPr>
            <p:ph type="body" sz="quarter" idx="18"/>
          </p:nvPr>
        </p:nvSpPr>
        <p:spPr>
          <a:xfrm>
            <a:off x="7310968" y="2151445"/>
            <a:ext cx="2173817" cy="745952"/>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
        <p:nvSpPr>
          <p:cNvPr id="44" name="Text Placeholder 6"/>
          <p:cNvSpPr>
            <a:spLocks noGrp="1"/>
          </p:cNvSpPr>
          <p:nvPr>
            <p:ph type="body" sz="quarter" idx="19"/>
          </p:nvPr>
        </p:nvSpPr>
        <p:spPr>
          <a:xfrm>
            <a:off x="9582150" y="2151445"/>
            <a:ext cx="2173817" cy="746125"/>
          </a:xfrm>
        </p:spPr>
        <p:txBody>
          <a:bodyPr lIns="45720" rIns="45720" anchor="ctr" anchorCtr="1">
            <a:normAutofit/>
          </a:bodyPr>
          <a:lstStyle>
            <a:lvl1pPr marL="0" indent="0" algn="ctr">
              <a:buNone/>
              <a:defRPr lang="en-US" sz="1200" kern="1200" dirty="0" smtClean="0">
                <a:solidFill>
                  <a:prstClr val="white"/>
                </a:solidFill>
                <a:latin typeface="+mj-lt"/>
                <a:ea typeface="+mn-ea"/>
                <a:cs typeface="+mn-cs"/>
              </a:defRPr>
            </a:lvl1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76045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1430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6" name="Straight Connector 5"/>
          <p:cNvCxnSpPr/>
          <p:nvPr userDrawn="1"/>
        </p:nvCxnSpPr>
        <p:spPr>
          <a:xfrm>
            <a:off x="411952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97800"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Pentagon 10"/>
          <p:cNvSpPr/>
          <p:nvPr userDrawn="1"/>
        </p:nvSpPr>
        <p:spPr>
          <a:xfrm>
            <a:off x="475629" y="1515919"/>
            <a:ext cx="3872827"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2" name="Chevron 11"/>
          <p:cNvSpPr/>
          <p:nvPr userDrawn="1"/>
        </p:nvSpPr>
        <p:spPr>
          <a:xfrm>
            <a:off x="41724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4" name="Chevron 13"/>
          <p:cNvSpPr/>
          <p:nvPr userDrawn="1"/>
        </p:nvSpPr>
        <p:spPr>
          <a:xfrm>
            <a:off x="78692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5" name="Text Placeholder 41"/>
          <p:cNvSpPr>
            <a:spLocks noGrp="1"/>
          </p:cNvSpPr>
          <p:nvPr>
            <p:ph type="body" sz="quarter" idx="15"/>
          </p:nvPr>
        </p:nvSpPr>
        <p:spPr>
          <a:xfrm>
            <a:off x="45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16" name="Text Placeholder 2"/>
          <p:cNvSpPr>
            <a:spLocks noGrp="1"/>
          </p:cNvSpPr>
          <p:nvPr>
            <p:ph type="body" sz="quarter" idx="37"/>
          </p:nvPr>
        </p:nvSpPr>
        <p:spPr>
          <a:xfrm>
            <a:off x="53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17" name="Text Placeholder 43"/>
          <p:cNvSpPr>
            <a:spLocks noGrp="1"/>
          </p:cNvSpPr>
          <p:nvPr>
            <p:ph type="body" sz="quarter" idx="38"/>
          </p:nvPr>
        </p:nvSpPr>
        <p:spPr>
          <a:xfrm>
            <a:off x="53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18" name="Text Placeholder 41"/>
          <p:cNvSpPr>
            <a:spLocks noGrp="1"/>
          </p:cNvSpPr>
          <p:nvPr>
            <p:ph type="body" sz="quarter" idx="39"/>
          </p:nvPr>
        </p:nvSpPr>
        <p:spPr>
          <a:xfrm>
            <a:off x="426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19" name="Text Placeholder 2"/>
          <p:cNvSpPr>
            <a:spLocks noGrp="1"/>
          </p:cNvSpPr>
          <p:nvPr>
            <p:ph type="body" sz="quarter" idx="40"/>
          </p:nvPr>
        </p:nvSpPr>
        <p:spPr>
          <a:xfrm>
            <a:off x="434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20" name="Text Placeholder 43"/>
          <p:cNvSpPr>
            <a:spLocks noGrp="1"/>
          </p:cNvSpPr>
          <p:nvPr>
            <p:ph type="body" sz="quarter" idx="41"/>
          </p:nvPr>
        </p:nvSpPr>
        <p:spPr>
          <a:xfrm>
            <a:off x="434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21" name="Text Placeholder 41"/>
          <p:cNvSpPr>
            <a:spLocks noGrp="1"/>
          </p:cNvSpPr>
          <p:nvPr>
            <p:ph type="body" sz="quarter" idx="42"/>
          </p:nvPr>
        </p:nvSpPr>
        <p:spPr>
          <a:xfrm>
            <a:off x="80010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22" name="Text Placeholder 2"/>
          <p:cNvSpPr>
            <a:spLocks noGrp="1"/>
          </p:cNvSpPr>
          <p:nvPr>
            <p:ph type="body" sz="quarter" idx="43"/>
          </p:nvPr>
        </p:nvSpPr>
        <p:spPr>
          <a:xfrm>
            <a:off x="80771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23" name="Text Placeholder 43"/>
          <p:cNvSpPr>
            <a:spLocks noGrp="1"/>
          </p:cNvSpPr>
          <p:nvPr>
            <p:ph type="body" sz="quarter" idx="44"/>
          </p:nvPr>
        </p:nvSpPr>
        <p:spPr>
          <a:xfrm>
            <a:off x="80772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305766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hases With Details With Take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21" name="Straight Connector 20"/>
          <p:cNvCxnSpPr/>
          <p:nvPr/>
        </p:nvCxnSpPr>
        <p:spPr>
          <a:xfrm>
            <a:off x="4119523" y="2385967"/>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72400" y="2385967"/>
            <a:ext cx="0" cy="305915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5" name="Pentagon 14"/>
          <p:cNvSpPr/>
          <p:nvPr userDrawn="1"/>
        </p:nvSpPr>
        <p:spPr>
          <a:xfrm>
            <a:off x="475629" y="1515919"/>
            <a:ext cx="3872827"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Chevron 15"/>
          <p:cNvSpPr/>
          <p:nvPr userDrawn="1"/>
        </p:nvSpPr>
        <p:spPr>
          <a:xfrm>
            <a:off x="41724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Chevron 16"/>
          <p:cNvSpPr/>
          <p:nvPr userDrawn="1"/>
        </p:nvSpPr>
        <p:spPr>
          <a:xfrm>
            <a:off x="7869230" y="1515919"/>
            <a:ext cx="387282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3"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4" name="Text Placeholder 41"/>
          <p:cNvSpPr>
            <a:spLocks noGrp="1"/>
          </p:cNvSpPr>
          <p:nvPr>
            <p:ph type="body" sz="quarter" idx="15"/>
          </p:nvPr>
        </p:nvSpPr>
        <p:spPr>
          <a:xfrm>
            <a:off x="45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25" name="Text Placeholder 2"/>
          <p:cNvSpPr>
            <a:spLocks noGrp="1"/>
          </p:cNvSpPr>
          <p:nvPr>
            <p:ph type="body" sz="quarter" idx="37"/>
          </p:nvPr>
        </p:nvSpPr>
        <p:spPr>
          <a:xfrm>
            <a:off x="53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26" name="Text Placeholder 43"/>
          <p:cNvSpPr>
            <a:spLocks noGrp="1"/>
          </p:cNvSpPr>
          <p:nvPr>
            <p:ph type="body" sz="quarter" idx="38"/>
          </p:nvPr>
        </p:nvSpPr>
        <p:spPr>
          <a:xfrm>
            <a:off x="53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27" name="Text Placeholder 41"/>
          <p:cNvSpPr>
            <a:spLocks noGrp="1"/>
          </p:cNvSpPr>
          <p:nvPr>
            <p:ph type="body" sz="quarter" idx="39"/>
          </p:nvPr>
        </p:nvSpPr>
        <p:spPr>
          <a:xfrm>
            <a:off x="42672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28" name="Text Placeholder 2"/>
          <p:cNvSpPr>
            <a:spLocks noGrp="1"/>
          </p:cNvSpPr>
          <p:nvPr>
            <p:ph type="body" sz="quarter" idx="40"/>
          </p:nvPr>
        </p:nvSpPr>
        <p:spPr>
          <a:xfrm>
            <a:off x="43433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29" name="Text Placeholder 43"/>
          <p:cNvSpPr>
            <a:spLocks noGrp="1"/>
          </p:cNvSpPr>
          <p:nvPr>
            <p:ph type="body" sz="quarter" idx="41"/>
          </p:nvPr>
        </p:nvSpPr>
        <p:spPr>
          <a:xfrm>
            <a:off x="43434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0" name="Text Placeholder 41"/>
          <p:cNvSpPr>
            <a:spLocks noGrp="1"/>
          </p:cNvSpPr>
          <p:nvPr>
            <p:ph type="body" sz="quarter" idx="42"/>
          </p:nvPr>
        </p:nvSpPr>
        <p:spPr>
          <a:xfrm>
            <a:off x="8001000" y="1504950"/>
            <a:ext cx="3619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1" name="Text Placeholder 2"/>
          <p:cNvSpPr>
            <a:spLocks noGrp="1"/>
          </p:cNvSpPr>
          <p:nvPr>
            <p:ph type="body" sz="quarter" idx="43"/>
          </p:nvPr>
        </p:nvSpPr>
        <p:spPr>
          <a:xfrm>
            <a:off x="8077199" y="2489200"/>
            <a:ext cx="3430562"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2" name="Text Placeholder 43"/>
          <p:cNvSpPr>
            <a:spLocks noGrp="1"/>
          </p:cNvSpPr>
          <p:nvPr>
            <p:ph type="body" sz="quarter" idx="44"/>
          </p:nvPr>
        </p:nvSpPr>
        <p:spPr>
          <a:xfrm>
            <a:off x="8077200" y="2794000"/>
            <a:ext cx="3441700" cy="2616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23914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9304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5" name="Chevron 14"/>
          <p:cNvSpPr/>
          <p:nvPr/>
        </p:nvSpPr>
        <p:spPr>
          <a:xfrm>
            <a:off x="3235802"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6" name="Pentagon 15"/>
          <p:cNvSpPr/>
          <p:nvPr userDrawn="1"/>
        </p:nvSpPr>
        <p:spPr>
          <a:xfrm>
            <a:off x="475664" y="1515920"/>
            <a:ext cx="2934585"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Text Placeholder 5"/>
          <p:cNvSpPr txBox="1">
            <a:spLocks/>
          </p:cNvSpPr>
          <p:nvPr/>
        </p:nvSpPr>
        <p:spPr>
          <a:xfrm>
            <a:off x="457199" y="1527361"/>
            <a:ext cx="265798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Text Placeholder 5"/>
          <p:cNvSpPr txBox="1">
            <a:spLocks/>
          </p:cNvSpPr>
          <p:nvPr/>
        </p:nvSpPr>
        <p:spPr>
          <a:xfrm>
            <a:off x="3616629"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Chevron 18"/>
          <p:cNvSpPr/>
          <p:nvPr/>
        </p:nvSpPr>
        <p:spPr>
          <a:xfrm>
            <a:off x="6032909"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0" name="Text Placeholder 5"/>
          <p:cNvSpPr txBox="1">
            <a:spLocks/>
          </p:cNvSpPr>
          <p:nvPr/>
        </p:nvSpPr>
        <p:spPr>
          <a:xfrm>
            <a:off x="6413735"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Chevron 20"/>
          <p:cNvSpPr/>
          <p:nvPr/>
        </p:nvSpPr>
        <p:spPr>
          <a:xfrm>
            <a:off x="8816882" y="1515920"/>
            <a:ext cx="2939689"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2" name="Text Placeholder 5"/>
          <p:cNvSpPr txBox="1">
            <a:spLocks/>
          </p:cNvSpPr>
          <p:nvPr/>
        </p:nvSpPr>
        <p:spPr>
          <a:xfrm>
            <a:off x="9197709" y="1527361"/>
            <a:ext cx="225869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4" name="Straight Connector 23"/>
          <p:cNvCxnSpPr/>
          <p:nvPr/>
        </p:nvCxnSpPr>
        <p:spPr>
          <a:xfrm>
            <a:off x="3161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28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48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 Placeholder 41"/>
          <p:cNvSpPr>
            <a:spLocks noGrp="1"/>
          </p:cNvSpPr>
          <p:nvPr>
            <p:ph type="body" sz="quarter" idx="15"/>
          </p:nvPr>
        </p:nvSpPr>
        <p:spPr>
          <a:xfrm>
            <a:off x="4572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28" name="Text Placeholder 2"/>
          <p:cNvSpPr>
            <a:spLocks noGrp="1"/>
          </p:cNvSpPr>
          <p:nvPr>
            <p:ph type="body" sz="quarter" idx="37"/>
          </p:nvPr>
        </p:nvSpPr>
        <p:spPr>
          <a:xfrm>
            <a:off x="5333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29" name="Text Placeholder 43"/>
          <p:cNvSpPr>
            <a:spLocks noGrp="1"/>
          </p:cNvSpPr>
          <p:nvPr>
            <p:ph type="body" sz="quarter" idx="38"/>
          </p:nvPr>
        </p:nvSpPr>
        <p:spPr>
          <a:xfrm>
            <a:off x="5334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0" name="Text Placeholder 41"/>
          <p:cNvSpPr>
            <a:spLocks noGrp="1"/>
          </p:cNvSpPr>
          <p:nvPr>
            <p:ph type="body" sz="quarter" idx="39"/>
          </p:nvPr>
        </p:nvSpPr>
        <p:spPr>
          <a:xfrm>
            <a:off x="32766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1" name="Text Placeholder 2"/>
          <p:cNvSpPr>
            <a:spLocks noGrp="1"/>
          </p:cNvSpPr>
          <p:nvPr>
            <p:ph type="body" sz="quarter" idx="40"/>
          </p:nvPr>
        </p:nvSpPr>
        <p:spPr>
          <a:xfrm>
            <a:off x="33527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2" name="Text Placeholder 43"/>
          <p:cNvSpPr>
            <a:spLocks noGrp="1"/>
          </p:cNvSpPr>
          <p:nvPr>
            <p:ph type="body" sz="quarter" idx="41"/>
          </p:nvPr>
        </p:nvSpPr>
        <p:spPr>
          <a:xfrm>
            <a:off x="33528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3" name="Text Placeholder 41"/>
          <p:cNvSpPr>
            <a:spLocks noGrp="1"/>
          </p:cNvSpPr>
          <p:nvPr>
            <p:ph type="body" sz="quarter" idx="42"/>
          </p:nvPr>
        </p:nvSpPr>
        <p:spPr>
          <a:xfrm>
            <a:off x="6096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4" name="Text Placeholder 2"/>
          <p:cNvSpPr>
            <a:spLocks noGrp="1"/>
          </p:cNvSpPr>
          <p:nvPr>
            <p:ph type="body" sz="quarter" idx="43"/>
          </p:nvPr>
        </p:nvSpPr>
        <p:spPr>
          <a:xfrm>
            <a:off x="6172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5" name="Text Placeholder 43"/>
          <p:cNvSpPr>
            <a:spLocks noGrp="1"/>
          </p:cNvSpPr>
          <p:nvPr>
            <p:ph type="body" sz="quarter" idx="44"/>
          </p:nvPr>
        </p:nvSpPr>
        <p:spPr>
          <a:xfrm>
            <a:off x="61722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6" name="Text Placeholder 41"/>
          <p:cNvSpPr>
            <a:spLocks noGrp="1"/>
          </p:cNvSpPr>
          <p:nvPr>
            <p:ph type="body" sz="quarter" idx="45"/>
          </p:nvPr>
        </p:nvSpPr>
        <p:spPr>
          <a:xfrm>
            <a:off x="8890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7" name="Text Placeholder 2"/>
          <p:cNvSpPr>
            <a:spLocks noGrp="1"/>
          </p:cNvSpPr>
          <p:nvPr>
            <p:ph type="body" sz="quarter" idx="46"/>
          </p:nvPr>
        </p:nvSpPr>
        <p:spPr>
          <a:xfrm>
            <a:off x="8966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8" name="Text Placeholder 43"/>
          <p:cNvSpPr>
            <a:spLocks noGrp="1"/>
          </p:cNvSpPr>
          <p:nvPr>
            <p:ph type="body" sz="quarter" idx="47"/>
          </p:nvPr>
        </p:nvSpPr>
        <p:spPr>
          <a:xfrm>
            <a:off x="8966200" y="2794000"/>
            <a:ext cx="2532956" cy="3225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138676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hases with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3557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6" name="Group 5"/>
          <p:cNvGrpSpPr/>
          <p:nvPr userDrawn="1"/>
        </p:nvGrpSpPr>
        <p:grpSpPr>
          <a:xfrm>
            <a:off x="457199" y="1515920"/>
            <a:ext cx="11299372" cy="3929204"/>
            <a:chOff x="457199" y="1515920"/>
            <a:chExt cx="11299372" cy="3929204"/>
          </a:xfrm>
        </p:grpSpPr>
        <p:grpSp>
          <p:nvGrpSpPr>
            <p:cNvPr id="14" name="Group 13"/>
            <p:cNvGrpSpPr/>
            <p:nvPr/>
          </p:nvGrpSpPr>
          <p:grpSpPr>
            <a:xfrm>
              <a:off x="3161579" y="2385967"/>
              <a:ext cx="5524904" cy="3059157"/>
              <a:chOff x="3161579" y="2385967"/>
              <a:chExt cx="5524904" cy="3593919"/>
            </a:xfrm>
          </p:grpSpPr>
          <p:cxnSp>
            <p:nvCxnSpPr>
              <p:cNvPr id="24" name="Straight Connector 23"/>
              <p:cNvCxnSpPr/>
              <p:nvPr/>
            </p:nvCxnSpPr>
            <p:spPr>
              <a:xfrm>
                <a:off x="3161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28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483"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7199" y="1515920"/>
              <a:ext cx="11299372" cy="800100"/>
              <a:chOff x="457199" y="1515920"/>
              <a:chExt cx="11190627" cy="800100"/>
            </a:xfrm>
          </p:grpSpPr>
          <p:sp>
            <p:nvSpPr>
              <p:cNvPr id="16" name="Chevron 15"/>
              <p:cNvSpPr/>
              <p:nvPr/>
            </p:nvSpPr>
            <p:spPr>
              <a:xfrm>
                <a:off x="3209061"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7" name="Pentagon 16"/>
              <p:cNvSpPr/>
              <p:nvPr userDrawn="1"/>
            </p:nvSpPr>
            <p:spPr>
              <a:xfrm>
                <a:off x="475486" y="1515920"/>
                <a:ext cx="2906343"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8" name="Text Placeholder 5"/>
              <p:cNvSpPr txBox="1">
                <a:spLocks/>
              </p:cNvSpPr>
              <p:nvPr/>
            </p:nvSpPr>
            <p:spPr>
              <a:xfrm>
                <a:off x="457199" y="1527361"/>
                <a:ext cx="2632405"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Text Placeholder 5"/>
              <p:cNvSpPr txBox="1">
                <a:spLocks/>
              </p:cNvSpPr>
              <p:nvPr/>
            </p:nvSpPr>
            <p:spPr>
              <a:xfrm>
                <a:off x="3586223"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Chevron 19"/>
              <p:cNvSpPr/>
              <p:nvPr/>
            </p:nvSpPr>
            <p:spPr>
              <a:xfrm>
                <a:off x="5979248"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1" name="Text Placeholder 5"/>
              <p:cNvSpPr txBox="1">
                <a:spLocks/>
              </p:cNvSpPr>
              <p:nvPr/>
            </p:nvSpPr>
            <p:spPr>
              <a:xfrm>
                <a:off x="6356409"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2" name="Chevron 21"/>
              <p:cNvSpPr/>
              <p:nvPr/>
            </p:nvSpPr>
            <p:spPr>
              <a:xfrm>
                <a:off x="8736429" y="1515920"/>
                <a:ext cx="2911397"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3" name="Text Placeholder 5"/>
              <p:cNvSpPr txBox="1">
                <a:spLocks/>
              </p:cNvSpPr>
              <p:nvPr/>
            </p:nvSpPr>
            <p:spPr>
              <a:xfrm>
                <a:off x="9113590" y="1527361"/>
                <a:ext cx="2236957"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grpSp>
      <p:sp>
        <p:nvSpPr>
          <p:cNvPr id="27"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8" name="Text Placeholder 41"/>
          <p:cNvSpPr>
            <a:spLocks noGrp="1"/>
          </p:cNvSpPr>
          <p:nvPr>
            <p:ph type="body" sz="quarter" idx="15"/>
          </p:nvPr>
        </p:nvSpPr>
        <p:spPr>
          <a:xfrm>
            <a:off x="4572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29" name="Text Placeholder 2"/>
          <p:cNvSpPr>
            <a:spLocks noGrp="1"/>
          </p:cNvSpPr>
          <p:nvPr>
            <p:ph type="body" sz="quarter" idx="37"/>
          </p:nvPr>
        </p:nvSpPr>
        <p:spPr>
          <a:xfrm>
            <a:off x="5333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0" name="Text Placeholder 43"/>
          <p:cNvSpPr>
            <a:spLocks noGrp="1"/>
          </p:cNvSpPr>
          <p:nvPr>
            <p:ph type="body" sz="quarter" idx="38"/>
          </p:nvPr>
        </p:nvSpPr>
        <p:spPr>
          <a:xfrm>
            <a:off x="5334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1" name="Text Placeholder 41"/>
          <p:cNvSpPr>
            <a:spLocks noGrp="1"/>
          </p:cNvSpPr>
          <p:nvPr>
            <p:ph type="body" sz="quarter" idx="39"/>
          </p:nvPr>
        </p:nvSpPr>
        <p:spPr>
          <a:xfrm>
            <a:off x="32766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2" name="Text Placeholder 2"/>
          <p:cNvSpPr>
            <a:spLocks noGrp="1"/>
          </p:cNvSpPr>
          <p:nvPr>
            <p:ph type="body" sz="quarter" idx="40"/>
          </p:nvPr>
        </p:nvSpPr>
        <p:spPr>
          <a:xfrm>
            <a:off x="33527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3" name="Text Placeholder 43"/>
          <p:cNvSpPr>
            <a:spLocks noGrp="1"/>
          </p:cNvSpPr>
          <p:nvPr>
            <p:ph type="body" sz="quarter" idx="41"/>
          </p:nvPr>
        </p:nvSpPr>
        <p:spPr>
          <a:xfrm>
            <a:off x="33528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4" name="Text Placeholder 41"/>
          <p:cNvSpPr>
            <a:spLocks noGrp="1"/>
          </p:cNvSpPr>
          <p:nvPr>
            <p:ph type="body" sz="quarter" idx="42"/>
          </p:nvPr>
        </p:nvSpPr>
        <p:spPr>
          <a:xfrm>
            <a:off x="6096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5" name="Text Placeholder 2"/>
          <p:cNvSpPr>
            <a:spLocks noGrp="1"/>
          </p:cNvSpPr>
          <p:nvPr>
            <p:ph type="body" sz="quarter" idx="43"/>
          </p:nvPr>
        </p:nvSpPr>
        <p:spPr>
          <a:xfrm>
            <a:off x="6172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6" name="Text Placeholder 43"/>
          <p:cNvSpPr>
            <a:spLocks noGrp="1"/>
          </p:cNvSpPr>
          <p:nvPr>
            <p:ph type="body" sz="quarter" idx="44"/>
          </p:nvPr>
        </p:nvSpPr>
        <p:spPr>
          <a:xfrm>
            <a:off x="61722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37" name="Text Placeholder 41"/>
          <p:cNvSpPr>
            <a:spLocks noGrp="1"/>
          </p:cNvSpPr>
          <p:nvPr>
            <p:ph type="body" sz="quarter" idx="45"/>
          </p:nvPr>
        </p:nvSpPr>
        <p:spPr>
          <a:xfrm>
            <a:off x="8890000" y="1504950"/>
            <a:ext cx="2705099"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8" name="Text Placeholder 2"/>
          <p:cNvSpPr>
            <a:spLocks noGrp="1"/>
          </p:cNvSpPr>
          <p:nvPr>
            <p:ph type="body" sz="quarter" idx="46"/>
          </p:nvPr>
        </p:nvSpPr>
        <p:spPr>
          <a:xfrm>
            <a:off x="8966199" y="2489200"/>
            <a:ext cx="2524759"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39" name="Text Placeholder 43"/>
          <p:cNvSpPr>
            <a:spLocks noGrp="1"/>
          </p:cNvSpPr>
          <p:nvPr>
            <p:ph type="body" sz="quarter" idx="47"/>
          </p:nvPr>
        </p:nvSpPr>
        <p:spPr>
          <a:xfrm>
            <a:off x="8966200" y="2794000"/>
            <a:ext cx="2532956"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34653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Phases with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40" name="Group 39"/>
          <p:cNvGrpSpPr/>
          <p:nvPr userDrawn="1"/>
        </p:nvGrpSpPr>
        <p:grpSpPr>
          <a:xfrm>
            <a:off x="457200" y="1506775"/>
            <a:ext cx="11258672" cy="800100"/>
            <a:chOff x="457201" y="1954069"/>
            <a:chExt cx="10257343" cy="800100"/>
          </a:xfrm>
        </p:grpSpPr>
        <p:sp>
          <p:nvSpPr>
            <p:cNvPr id="41" name="Chevron 40"/>
            <p:cNvSpPr/>
            <p:nvPr userDrawn="1"/>
          </p:nvSpPr>
          <p:spPr>
            <a:xfrm>
              <a:off x="2459213"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2" name="Pentagon 41"/>
            <p:cNvSpPr/>
            <p:nvPr userDrawn="1"/>
          </p:nvSpPr>
          <p:spPr>
            <a:xfrm>
              <a:off x="457201" y="1954069"/>
              <a:ext cx="2175251"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3" name="Chevron 42"/>
            <p:cNvSpPr/>
            <p:nvPr userDrawn="1"/>
          </p:nvSpPr>
          <p:spPr>
            <a:xfrm>
              <a:off x="44880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4" name="Chevron 43"/>
            <p:cNvSpPr/>
            <p:nvPr userDrawn="1"/>
          </p:nvSpPr>
          <p:spPr>
            <a:xfrm>
              <a:off x="65073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45" name="Chevron 44"/>
            <p:cNvSpPr/>
            <p:nvPr userDrawn="1"/>
          </p:nvSpPr>
          <p:spPr>
            <a:xfrm>
              <a:off x="8535511" y="1954069"/>
              <a:ext cx="2179033"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grpSp>
      <p:sp>
        <p:nvSpPr>
          <p:cNvPr id="46" name="Text Placeholder 5"/>
          <p:cNvSpPr txBox="1">
            <a:spLocks/>
          </p:cNvSpPr>
          <p:nvPr userDrawn="1"/>
        </p:nvSpPr>
        <p:spPr>
          <a:xfrm>
            <a:off x="539565" y="1518216"/>
            <a:ext cx="1972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7" name="Text Placeholder 5"/>
          <p:cNvSpPr txBox="1">
            <a:spLocks/>
          </p:cNvSpPr>
          <p:nvPr userDrawn="1"/>
        </p:nvSpPr>
        <p:spPr>
          <a:xfrm>
            <a:off x="3004406" y="1518216"/>
            <a:ext cx="1705099"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8" name="Text Placeholder 5"/>
          <p:cNvSpPr txBox="1">
            <a:spLocks/>
          </p:cNvSpPr>
          <p:nvPr userDrawn="1"/>
        </p:nvSpPr>
        <p:spPr>
          <a:xfrm>
            <a:off x="5206036" y="1518216"/>
            <a:ext cx="1753880"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9" name="Text Placeholder 5"/>
          <p:cNvSpPr txBox="1">
            <a:spLocks/>
          </p:cNvSpPr>
          <p:nvPr userDrawn="1"/>
        </p:nvSpPr>
        <p:spPr>
          <a:xfrm>
            <a:off x="7462349"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0" name="Text Placeholder 5"/>
          <p:cNvSpPr txBox="1">
            <a:spLocks/>
          </p:cNvSpPr>
          <p:nvPr userDrawn="1"/>
        </p:nvSpPr>
        <p:spPr>
          <a:xfrm>
            <a:off x="9673273"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51" name="Group 50"/>
          <p:cNvGrpSpPr/>
          <p:nvPr userDrawn="1"/>
        </p:nvGrpSpPr>
        <p:grpSpPr>
          <a:xfrm>
            <a:off x="2610036" y="2385967"/>
            <a:ext cx="6647543" cy="3583033"/>
            <a:chOff x="2610036" y="2385967"/>
            <a:chExt cx="6647543" cy="3593919"/>
          </a:xfrm>
        </p:grpSpPr>
        <p:cxnSp>
          <p:nvCxnSpPr>
            <p:cNvPr id="52" name="Straight Connector 51"/>
            <p:cNvCxnSpPr/>
            <p:nvPr/>
          </p:nvCxnSpPr>
          <p:spPr>
            <a:xfrm>
              <a:off x="2610036"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3072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36894"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257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56" name="Text Placeholder 41"/>
          <p:cNvSpPr>
            <a:spLocks noGrp="1"/>
          </p:cNvSpPr>
          <p:nvPr>
            <p:ph type="body" sz="quarter" idx="15"/>
          </p:nvPr>
        </p:nvSpPr>
        <p:spPr>
          <a:xfrm>
            <a:off x="457201"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57" name="Text Placeholder 41"/>
          <p:cNvSpPr>
            <a:spLocks noGrp="1"/>
          </p:cNvSpPr>
          <p:nvPr>
            <p:ph type="body" sz="quarter" idx="33"/>
          </p:nvPr>
        </p:nvSpPr>
        <p:spPr>
          <a:xfrm>
            <a:off x="2743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58" name="Text Placeholder 41"/>
          <p:cNvSpPr>
            <a:spLocks noGrp="1"/>
          </p:cNvSpPr>
          <p:nvPr>
            <p:ph type="body" sz="quarter" idx="34"/>
          </p:nvPr>
        </p:nvSpPr>
        <p:spPr>
          <a:xfrm>
            <a:off x="5029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59" name="Text Placeholder 41"/>
          <p:cNvSpPr>
            <a:spLocks noGrp="1"/>
          </p:cNvSpPr>
          <p:nvPr>
            <p:ph type="body" sz="quarter" idx="35"/>
          </p:nvPr>
        </p:nvSpPr>
        <p:spPr>
          <a:xfrm>
            <a:off x="7162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60" name="Text Placeholder 41"/>
          <p:cNvSpPr>
            <a:spLocks noGrp="1"/>
          </p:cNvSpPr>
          <p:nvPr>
            <p:ph type="body" sz="quarter" idx="36"/>
          </p:nvPr>
        </p:nvSpPr>
        <p:spPr>
          <a:xfrm>
            <a:off x="9448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61" name="Text Placeholder 2"/>
          <p:cNvSpPr>
            <a:spLocks noGrp="1"/>
          </p:cNvSpPr>
          <p:nvPr>
            <p:ph type="body" sz="quarter" idx="37"/>
          </p:nvPr>
        </p:nvSpPr>
        <p:spPr>
          <a:xfrm>
            <a:off x="5334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62" name="Text Placeholder 43"/>
          <p:cNvSpPr>
            <a:spLocks noGrp="1"/>
          </p:cNvSpPr>
          <p:nvPr>
            <p:ph type="body" sz="quarter" idx="38"/>
          </p:nvPr>
        </p:nvSpPr>
        <p:spPr>
          <a:xfrm>
            <a:off x="5334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63" name="Text Placeholder 2"/>
          <p:cNvSpPr>
            <a:spLocks noGrp="1"/>
          </p:cNvSpPr>
          <p:nvPr>
            <p:ph type="body" sz="quarter" idx="39"/>
          </p:nvPr>
        </p:nvSpPr>
        <p:spPr>
          <a:xfrm>
            <a:off x="27432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64" name="Text Placeholder 43"/>
          <p:cNvSpPr>
            <a:spLocks noGrp="1"/>
          </p:cNvSpPr>
          <p:nvPr>
            <p:ph type="body" sz="quarter" idx="40"/>
          </p:nvPr>
        </p:nvSpPr>
        <p:spPr>
          <a:xfrm>
            <a:off x="27432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65" name="Text Placeholder 2"/>
          <p:cNvSpPr>
            <a:spLocks noGrp="1"/>
          </p:cNvSpPr>
          <p:nvPr>
            <p:ph type="body" sz="quarter" idx="41"/>
          </p:nvPr>
        </p:nvSpPr>
        <p:spPr>
          <a:xfrm>
            <a:off x="49530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66" name="Text Placeholder 43"/>
          <p:cNvSpPr>
            <a:spLocks noGrp="1"/>
          </p:cNvSpPr>
          <p:nvPr>
            <p:ph type="body" sz="quarter" idx="42"/>
          </p:nvPr>
        </p:nvSpPr>
        <p:spPr>
          <a:xfrm>
            <a:off x="49530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67" name="Text Placeholder 2"/>
          <p:cNvSpPr>
            <a:spLocks noGrp="1"/>
          </p:cNvSpPr>
          <p:nvPr>
            <p:ph type="body" sz="quarter" idx="43"/>
          </p:nvPr>
        </p:nvSpPr>
        <p:spPr>
          <a:xfrm>
            <a:off x="7172325"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68" name="Text Placeholder 43"/>
          <p:cNvSpPr>
            <a:spLocks noGrp="1"/>
          </p:cNvSpPr>
          <p:nvPr>
            <p:ph type="body" sz="quarter" idx="44"/>
          </p:nvPr>
        </p:nvSpPr>
        <p:spPr>
          <a:xfrm>
            <a:off x="7172325"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69" name="Text Placeholder 2"/>
          <p:cNvSpPr>
            <a:spLocks noGrp="1"/>
          </p:cNvSpPr>
          <p:nvPr>
            <p:ph type="body" sz="quarter" idx="45"/>
          </p:nvPr>
        </p:nvSpPr>
        <p:spPr>
          <a:xfrm>
            <a:off x="94488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70" name="Text Placeholder 43"/>
          <p:cNvSpPr>
            <a:spLocks noGrp="1"/>
          </p:cNvSpPr>
          <p:nvPr>
            <p:ph type="body" sz="quarter" idx="46"/>
          </p:nvPr>
        </p:nvSpPr>
        <p:spPr>
          <a:xfrm>
            <a:off x="94488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15421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112776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457200" y="3886200"/>
            <a:ext cx="112776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grpSp>
        <p:nvGrpSpPr>
          <p:cNvPr id="19" name="Group 18"/>
          <p:cNvGrpSpPr/>
          <p:nvPr userDrawn="1"/>
        </p:nvGrpSpPr>
        <p:grpSpPr>
          <a:xfrm>
            <a:off x="454818" y="2135349"/>
            <a:ext cx="1017365" cy="520285"/>
            <a:chOff x="2259013" y="4716463"/>
            <a:chExt cx="1322387" cy="676275"/>
          </a:xfrm>
        </p:grpSpPr>
        <p:sp>
          <p:nvSpPr>
            <p:cNvPr id="2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35157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p15:clr>
            <a:srgbClr val="FBAE40"/>
          </p15:clr>
        </p15:guide>
        <p15:guide id="2" orient="horz" pos="35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hases with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2106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21" name="Group 20"/>
          <p:cNvGrpSpPr/>
          <p:nvPr/>
        </p:nvGrpSpPr>
        <p:grpSpPr>
          <a:xfrm>
            <a:off x="457200" y="1506775"/>
            <a:ext cx="11258672" cy="800100"/>
            <a:chOff x="457201" y="1954069"/>
            <a:chExt cx="10257343" cy="800100"/>
          </a:xfrm>
        </p:grpSpPr>
        <p:sp>
          <p:nvSpPr>
            <p:cNvPr id="27" name="Chevron 26"/>
            <p:cNvSpPr/>
            <p:nvPr userDrawn="1"/>
          </p:nvSpPr>
          <p:spPr>
            <a:xfrm>
              <a:off x="2459213"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8" name="Pentagon 27"/>
            <p:cNvSpPr/>
            <p:nvPr userDrawn="1"/>
          </p:nvSpPr>
          <p:spPr>
            <a:xfrm>
              <a:off x="457201" y="1954069"/>
              <a:ext cx="2175251" cy="800100"/>
            </a:xfrm>
            <a:prstGeom prst="homePlate">
              <a:avLst>
                <a:gd name="adj" fmla="val 34524"/>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9" name="Chevron 28"/>
            <p:cNvSpPr/>
            <p:nvPr userDrawn="1"/>
          </p:nvSpPr>
          <p:spPr>
            <a:xfrm>
              <a:off x="44880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0" name="Chevron 29"/>
            <p:cNvSpPr/>
            <p:nvPr userDrawn="1"/>
          </p:nvSpPr>
          <p:spPr>
            <a:xfrm>
              <a:off x="6507338" y="1954069"/>
              <a:ext cx="2179034"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1" name="Chevron 30"/>
            <p:cNvSpPr/>
            <p:nvPr userDrawn="1"/>
          </p:nvSpPr>
          <p:spPr>
            <a:xfrm>
              <a:off x="8535511" y="1954069"/>
              <a:ext cx="2179033" cy="800100"/>
            </a:xfrm>
            <a:prstGeom prst="chevron">
              <a:avLst>
                <a:gd name="adj" fmla="val 33333"/>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grpSp>
      <p:sp>
        <p:nvSpPr>
          <p:cNvPr id="22" name="Text Placeholder 5"/>
          <p:cNvSpPr txBox="1">
            <a:spLocks/>
          </p:cNvSpPr>
          <p:nvPr/>
        </p:nvSpPr>
        <p:spPr>
          <a:xfrm>
            <a:off x="539565" y="1518216"/>
            <a:ext cx="1972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3" name="Text Placeholder 5"/>
          <p:cNvSpPr txBox="1">
            <a:spLocks/>
          </p:cNvSpPr>
          <p:nvPr/>
        </p:nvSpPr>
        <p:spPr>
          <a:xfrm>
            <a:off x="3004406" y="1518216"/>
            <a:ext cx="1705099"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4" name="Text Placeholder 5"/>
          <p:cNvSpPr txBox="1">
            <a:spLocks/>
          </p:cNvSpPr>
          <p:nvPr/>
        </p:nvSpPr>
        <p:spPr>
          <a:xfrm>
            <a:off x="5206036" y="1518216"/>
            <a:ext cx="1753880"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5" name="Text Placeholder 5"/>
          <p:cNvSpPr txBox="1">
            <a:spLocks/>
          </p:cNvSpPr>
          <p:nvPr/>
        </p:nvSpPr>
        <p:spPr>
          <a:xfrm>
            <a:off x="7462349"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6" name="Text Placeholder 5"/>
          <p:cNvSpPr txBox="1">
            <a:spLocks/>
          </p:cNvSpPr>
          <p:nvPr/>
        </p:nvSpPr>
        <p:spPr>
          <a:xfrm>
            <a:off x="9673273" y="1518216"/>
            <a:ext cx="1708491" cy="771096"/>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lang="en-US" sz="14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16" name="Group 15"/>
          <p:cNvGrpSpPr/>
          <p:nvPr/>
        </p:nvGrpSpPr>
        <p:grpSpPr>
          <a:xfrm>
            <a:off x="2610036" y="2385967"/>
            <a:ext cx="6647543" cy="3059157"/>
            <a:chOff x="2610036" y="2385967"/>
            <a:chExt cx="6647543" cy="3593919"/>
          </a:xfrm>
        </p:grpSpPr>
        <p:cxnSp>
          <p:nvCxnSpPr>
            <p:cNvPr id="17" name="Straight Connector 16"/>
            <p:cNvCxnSpPr/>
            <p:nvPr/>
          </p:nvCxnSpPr>
          <p:spPr>
            <a:xfrm>
              <a:off x="2610036"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30722"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36894"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7579" y="2385967"/>
              <a:ext cx="0" cy="359391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32"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4" name="Text Placeholder 41"/>
          <p:cNvSpPr>
            <a:spLocks noGrp="1"/>
          </p:cNvSpPr>
          <p:nvPr>
            <p:ph type="body" sz="quarter" idx="15"/>
          </p:nvPr>
        </p:nvSpPr>
        <p:spPr>
          <a:xfrm>
            <a:off x="457201"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5" name="Text Placeholder 41"/>
          <p:cNvSpPr>
            <a:spLocks noGrp="1"/>
          </p:cNvSpPr>
          <p:nvPr>
            <p:ph type="body" sz="quarter" idx="33"/>
          </p:nvPr>
        </p:nvSpPr>
        <p:spPr>
          <a:xfrm>
            <a:off x="2743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6" name="Text Placeholder 41"/>
          <p:cNvSpPr>
            <a:spLocks noGrp="1"/>
          </p:cNvSpPr>
          <p:nvPr>
            <p:ph type="body" sz="quarter" idx="34"/>
          </p:nvPr>
        </p:nvSpPr>
        <p:spPr>
          <a:xfrm>
            <a:off x="50292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7" name="Text Placeholder 41"/>
          <p:cNvSpPr>
            <a:spLocks noGrp="1"/>
          </p:cNvSpPr>
          <p:nvPr>
            <p:ph type="body" sz="quarter" idx="35"/>
          </p:nvPr>
        </p:nvSpPr>
        <p:spPr>
          <a:xfrm>
            <a:off x="7162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8" name="Text Placeholder 41"/>
          <p:cNvSpPr>
            <a:spLocks noGrp="1"/>
          </p:cNvSpPr>
          <p:nvPr>
            <p:ph type="body" sz="quarter" idx="36"/>
          </p:nvPr>
        </p:nvSpPr>
        <p:spPr>
          <a:xfrm>
            <a:off x="9448800" y="1504950"/>
            <a:ext cx="2095500" cy="802189"/>
          </a:xfrm>
        </p:spPr>
        <p:txBody>
          <a:bodyPr anchor="ctr" anchorCtr="0">
            <a:normAutofit/>
          </a:bodyPr>
          <a:lstStyle>
            <a:lvl1pPr marL="57150" indent="0" algn="ctr" defTabSz="914400" rtl="0" eaLnBrk="1" latinLnBrk="0" hangingPunct="1">
              <a:buNone/>
              <a:defRPr lang="en-US" sz="1400" kern="1200" baseline="0" dirty="0" smtClean="0">
                <a:solidFill>
                  <a:prstClr val="white"/>
                </a:solidFill>
                <a:latin typeface="+mj-lt"/>
                <a:ea typeface="+mn-ea"/>
                <a:cs typeface="+mn-cs"/>
              </a:defRPr>
            </a:lvl1pPr>
          </a:lstStyle>
          <a:p>
            <a:pPr lvl="0"/>
            <a:r>
              <a:rPr lang="en-US" dirty="0" smtClean="0"/>
              <a:t>Click to edit Master text styles</a:t>
            </a:r>
          </a:p>
        </p:txBody>
      </p:sp>
      <p:sp>
        <p:nvSpPr>
          <p:cNvPr id="39" name="Text Placeholder 2"/>
          <p:cNvSpPr>
            <a:spLocks noGrp="1"/>
          </p:cNvSpPr>
          <p:nvPr>
            <p:ph type="body" sz="quarter" idx="37"/>
          </p:nvPr>
        </p:nvSpPr>
        <p:spPr>
          <a:xfrm>
            <a:off x="5334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44" name="Text Placeholder 43"/>
          <p:cNvSpPr>
            <a:spLocks noGrp="1"/>
          </p:cNvSpPr>
          <p:nvPr>
            <p:ph type="body" sz="quarter" idx="38"/>
          </p:nvPr>
        </p:nvSpPr>
        <p:spPr>
          <a:xfrm>
            <a:off x="5334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45" name="Text Placeholder 2"/>
          <p:cNvSpPr>
            <a:spLocks noGrp="1"/>
          </p:cNvSpPr>
          <p:nvPr>
            <p:ph type="body" sz="quarter" idx="39"/>
          </p:nvPr>
        </p:nvSpPr>
        <p:spPr>
          <a:xfrm>
            <a:off x="27432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46" name="Text Placeholder 43"/>
          <p:cNvSpPr>
            <a:spLocks noGrp="1"/>
          </p:cNvSpPr>
          <p:nvPr>
            <p:ph type="body" sz="quarter" idx="40"/>
          </p:nvPr>
        </p:nvSpPr>
        <p:spPr>
          <a:xfrm>
            <a:off x="27432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47" name="Text Placeholder 2"/>
          <p:cNvSpPr>
            <a:spLocks noGrp="1"/>
          </p:cNvSpPr>
          <p:nvPr>
            <p:ph type="body" sz="quarter" idx="41"/>
          </p:nvPr>
        </p:nvSpPr>
        <p:spPr>
          <a:xfrm>
            <a:off x="49530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48" name="Text Placeholder 43"/>
          <p:cNvSpPr>
            <a:spLocks noGrp="1"/>
          </p:cNvSpPr>
          <p:nvPr>
            <p:ph type="body" sz="quarter" idx="42"/>
          </p:nvPr>
        </p:nvSpPr>
        <p:spPr>
          <a:xfrm>
            <a:off x="49530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49" name="Text Placeholder 2"/>
          <p:cNvSpPr>
            <a:spLocks noGrp="1"/>
          </p:cNvSpPr>
          <p:nvPr>
            <p:ph type="body" sz="quarter" idx="43"/>
          </p:nvPr>
        </p:nvSpPr>
        <p:spPr>
          <a:xfrm>
            <a:off x="7172325"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50" name="Text Placeholder 43"/>
          <p:cNvSpPr>
            <a:spLocks noGrp="1"/>
          </p:cNvSpPr>
          <p:nvPr>
            <p:ph type="body" sz="quarter" idx="44"/>
          </p:nvPr>
        </p:nvSpPr>
        <p:spPr>
          <a:xfrm>
            <a:off x="7172325"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
        <p:nvSpPr>
          <p:cNvPr id="51" name="Text Placeholder 2"/>
          <p:cNvSpPr>
            <a:spLocks noGrp="1"/>
          </p:cNvSpPr>
          <p:nvPr>
            <p:ph type="body" sz="quarter" idx="45"/>
          </p:nvPr>
        </p:nvSpPr>
        <p:spPr>
          <a:xfrm>
            <a:off x="9448800" y="2489200"/>
            <a:ext cx="1955800" cy="431800"/>
          </a:xfrm>
        </p:spPr>
        <p:txBody>
          <a:bodyPr/>
          <a:lstStyle>
            <a:lvl1pPr marL="0" indent="0" algn="l" defTabSz="914400" rtl="0" eaLnBrk="1" latinLnBrk="0" hangingPunct="1">
              <a:lnSpc>
                <a:spcPct val="100000"/>
              </a:lnSpc>
              <a:spcBef>
                <a:spcPts val="1000"/>
              </a:spcBef>
              <a:buFont typeface="Wingdings" panose="05000000000000000000" pitchFamily="2" charset="2"/>
              <a:buNone/>
              <a:defRPr lang="en-US" sz="1200" kern="1200" baseline="0" dirty="0" smtClean="0">
                <a:solidFill>
                  <a:schemeClr val="accent1"/>
                </a:solidFill>
                <a:latin typeface="+mn-lt"/>
                <a:ea typeface="+mn-ea"/>
                <a:cs typeface="+mn-cs"/>
              </a:defRPr>
            </a:lvl1pPr>
            <a:lvl2pPr marL="285750" indent="-285750">
              <a:defRPr lang="en-US" sz="1200" kern="1200" baseline="0" dirty="0" smtClean="0">
                <a:solidFill>
                  <a:schemeClr val="tx2"/>
                </a:solidFill>
                <a:latin typeface="+mn-lt"/>
                <a:ea typeface="+mn-ea"/>
                <a:cs typeface="+mn-cs"/>
              </a:defRPr>
            </a:lvl2pPr>
            <a:lvl3pPr marL="628650" indent="-295275">
              <a:defRPr sz="1200"/>
            </a:lvl3pPr>
            <a:lvl4pPr>
              <a:defRPr sz="1100"/>
            </a:lvl4pPr>
            <a:lvl5pPr>
              <a:defRPr sz="1100"/>
            </a:lvl5pPr>
          </a:lstStyle>
          <a:p>
            <a:pPr lvl="0"/>
            <a:r>
              <a:rPr lang="en-US" dirty="0" smtClean="0"/>
              <a:t>Click to edit Master text styles</a:t>
            </a:r>
          </a:p>
        </p:txBody>
      </p:sp>
      <p:sp>
        <p:nvSpPr>
          <p:cNvPr id="52" name="Text Placeholder 43"/>
          <p:cNvSpPr>
            <a:spLocks noGrp="1"/>
          </p:cNvSpPr>
          <p:nvPr>
            <p:ph type="body" sz="quarter" idx="46"/>
          </p:nvPr>
        </p:nvSpPr>
        <p:spPr>
          <a:xfrm>
            <a:off x="9448800" y="2794000"/>
            <a:ext cx="1962150" cy="27432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p:txBody>
      </p:sp>
    </p:spTree>
    <p:custDataLst>
      <p:tags r:id="rId1"/>
    </p:custDataLst>
    <p:extLst>
      <p:ext uri="{BB962C8B-B14F-4D97-AF65-F5344CB8AC3E}">
        <p14:creationId xmlns:p14="http://schemas.microsoft.com/office/powerpoint/2010/main" val="18287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ases with number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750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27" name="Straight Connector 26"/>
          <p:cNvCxnSpPr/>
          <p:nvPr/>
        </p:nvCxnSpPr>
        <p:spPr>
          <a:xfrm>
            <a:off x="4191632" y="1510026"/>
            <a:ext cx="0" cy="388620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29046" y="1510026"/>
            <a:ext cx="0" cy="388620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5" name="Rectangle 24"/>
          <p:cNvSpPr/>
          <p:nvPr/>
        </p:nvSpPr>
        <p:spPr>
          <a:xfrm>
            <a:off x="4294614"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6" name="Rectangle 25"/>
          <p:cNvSpPr/>
          <p:nvPr/>
        </p:nvSpPr>
        <p:spPr>
          <a:xfrm>
            <a:off x="8132027" y="5341362"/>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mj-lt"/>
            </a:endParaRPr>
          </a:p>
        </p:txBody>
      </p:sp>
      <p:sp>
        <p:nvSpPr>
          <p:cNvPr id="30" name="Rectangle 29"/>
          <p:cNvSpPr/>
          <p:nvPr userDrawn="1"/>
        </p:nvSpPr>
        <p:spPr>
          <a:xfrm>
            <a:off x="457200"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1" name="Rectangle 30"/>
          <p:cNvSpPr/>
          <p:nvPr userDrawn="1"/>
        </p:nvSpPr>
        <p:spPr>
          <a:xfrm>
            <a:off x="4294614"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2" name="Rectangle 31"/>
          <p:cNvSpPr/>
          <p:nvPr userDrawn="1"/>
        </p:nvSpPr>
        <p:spPr>
          <a:xfrm>
            <a:off x="8132027"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36" name="TextBox 35"/>
          <p:cNvSpPr txBox="1"/>
          <p:nvPr userDrawn="1"/>
        </p:nvSpPr>
        <p:spPr>
          <a:xfrm>
            <a:off x="548802"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1</a:t>
            </a:r>
          </a:p>
        </p:txBody>
      </p:sp>
      <p:sp>
        <p:nvSpPr>
          <p:cNvPr id="37" name="TextBox 36"/>
          <p:cNvSpPr txBox="1"/>
          <p:nvPr userDrawn="1"/>
        </p:nvSpPr>
        <p:spPr>
          <a:xfrm>
            <a:off x="4380437"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2</a:t>
            </a:r>
          </a:p>
        </p:txBody>
      </p:sp>
      <p:sp>
        <p:nvSpPr>
          <p:cNvPr id="38" name="TextBox 37"/>
          <p:cNvSpPr txBox="1"/>
          <p:nvPr userDrawn="1"/>
        </p:nvSpPr>
        <p:spPr>
          <a:xfrm>
            <a:off x="8230266"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3</a:t>
            </a:r>
          </a:p>
        </p:txBody>
      </p:sp>
      <p:sp>
        <p:nvSpPr>
          <p:cNvPr id="39" name="Text Placeholder 41"/>
          <p:cNvSpPr txBox="1">
            <a:spLocks/>
          </p:cNvSpPr>
          <p:nvPr userDrawn="1"/>
        </p:nvSpPr>
        <p:spPr>
          <a:xfrm>
            <a:off x="960640"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0" name="Text Placeholder 41"/>
          <p:cNvSpPr txBox="1">
            <a:spLocks/>
          </p:cNvSpPr>
          <p:nvPr userDrawn="1"/>
        </p:nvSpPr>
        <p:spPr>
          <a:xfrm>
            <a:off x="4849043"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1" name="Text Placeholder 41"/>
          <p:cNvSpPr txBox="1">
            <a:spLocks/>
          </p:cNvSpPr>
          <p:nvPr userDrawn="1"/>
        </p:nvSpPr>
        <p:spPr>
          <a:xfrm>
            <a:off x="8697564"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3" name="Text Placeholder 41"/>
          <p:cNvSpPr>
            <a:spLocks noGrp="1"/>
          </p:cNvSpPr>
          <p:nvPr>
            <p:ph type="body" sz="quarter" idx="15"/>
          </p:nvPr>
        </p:nvSpPr>
        <p:spPr>
          <a:xfrm>
            <a:off x="1053873"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4" name="Text Placeholder 45"/>
          <p:cNvSpPr>
            <a:spLocks noGrp="1"/>
          </p:cNvSpPr>
          <p:nvPr>
            <p:ph type="body" sz="quarter" idx="18"/>
          </p:nvPr>
        </p:nvSpPr>
        <p:spPr>
          <a:xfrm>
            <a:off x="4572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5" name="Text Placeholder 41"/>
          <p:cNvSpPr>
            <a:spLocks noGrp="1"/>
          </p:cNvSpPr>
          <p:nvPr>
            <p:ph type="body" sz="quarter" idx="33"/>
          </p:nvPr>
        </p:nvSpPr>
        <p:spPr>
          <a:xfrm>
            <a:off x="48895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6" name="Text Placeholder 41"/>
          <p:cNvSpPr>
            <a:spLocks noGrp="1"/>
          </p:cNvSpPr>
          <p:nvPr>
            <p:ph type="body" sz="quarter" idx="34"/>
          </p:nvPr>
        </p:nvSpPr>
        <p:spPr>
          <a:xfrm>
            <a:off x="87122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47" name="Text Placeholder 45"/>
          <p:cNvSpPr>
            <a:spLocks noGrp="1"/>
          </p:cNvSpPr>
          <p:nvPr>
            <p:ph type="body" sz="quarter" idx="35"/>
          </p:nvPr>
        </p:nvSpPr>
        <p:spPr>
          <a:xfrm>
            <a:off x="43180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8" name="Text Placeholder 45"/>
          <p:cNvSpPr>
            <a:spLocks noGrp="1"/>
          </p:cNvSpPr>
          <p:nvPr>
            <p:ph type="body" sz="quarter" idx="36"/>
          </p:nvPr>
        </p:nvSpPr>
        <p:spPr>
          <a:xfrm>
            <a:off x="8128000" y="2449058"/>
            <a:ext cx="3619500" cy="2808742"/>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ustDataLst>
      <p:tags r:id="rId1"/>
    </p:custDataLst>
    <p:extLst>
      <p:ext uri="{BB962C8B-B14F-4D97-AF65-F5344CB8AC3E}">
        <p14:creationId xmlns:p14="http://schemas.microsoft.com/office/powerpoint/2010/main" val="11639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ases with number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750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10" name="Straight Connector 9"/>
          <p:cNvCxnSpPr/>
          <p:nvPr/>
        </p:nvCxnSpPr>
        <p:spPr>
          <a:xfrm>
            <a:off x="8029046" y="1510026"/>
            <a:ext cx="0" cy="33509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2" name="Rectangle 11"/>
          <p:cNvSpPr/>
          <p:nvPr/>
        </p:nvSpPr>
        <p:spPr>
          <a:xfrm>
            <a:off x="4294614"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14" name="Rectangle 13"/>
          <p:cNvSpPr/>
          <p:nvPr/>
        </p:nvSpPr>
        <p:spPr>
          <a:xfrm>
            <a:off x="8132027" y="1510026"/>
            <a:ext cx="3631451" cy="800100"/>
          </a:xfrm>
          <a:prstGeom prst="rect">
            <a:avLst/>
          </a:prstGeom>
          <a:solidFill>
            <a:schemeClr val="accent1"/>
          </a:solidFill>
        </p:spPr>
        <p:txBody>
          <a:bodyPr vert="horz" lIns="45720" tIns="0" rIns="45720" bIns="0" rtlCol="0" anchor="ctr" anchorCtr="1">
            <a:normAutofit/>
          </a:bodyPr>
          <a:lstStyle/>
          <a:p>
            <a:pPr algn="ctr">
              <a:spcBef>
                <a:spcPts val="1000"/>
              </a:spcBef>
            </a:pPr>
            <a:endParaRPr lang="en-US" sz="1200" dirty="0">
              <a:solidFill>
                <a:prstClr val="white"/>
              </a:solidFill>
              <a:latin typeface="+mj-lt"/>
            </a:endParaRPr>
          </a:p>
        </p:txBody>
      </p:sp>
      <p:sp>
        <p:nvSpPr>
          <p:cNvPr id="26" name="Rectangle 25"/>
          <p:cNvSpPr/>
          <p:nvPr/>
        </p:nvSpPr>
        <p:spPr>
          <a:xfrm>
            <a:off x="457200"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7" name="Rectangle 26"/>
          <p:cNvSpPr/>
          <p:nvPr/>
        </p:nvSpPr>
        <p:spPr>
          <a:xfrm>
            <a:off x="4294614"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prstClr val="white"/>
              </a:solidFill>
              <a:latin typeface="+mj-lt"/>
            </a:endParaRPr>
          </a:p>
        </p:txBody>
      </p:sp>
      <p:sp>
        <p:nvSpPr>
          <p:cNvPr id="28" name="Rectangle 27"/>
          <p:cNvSpPr/>
          <p:nvPr/>
        </p:nvSpPr>
        <p:spPr>
          <a:xfrm>
            <a:off x="8132027" y="4818848"/>
            <a:ext cx="3631451"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mj-lt"/>
            </a:endParaRPr>
          </a:p>
        </p:txBody>
      </p:sp>
      <p:sp>
        <p:nvSpPr>
          <p:cNvPr id="16" name="TextBox 15"/>
          <p:cNvSpPr txBox="1"/>
          <p:nvPr/>
        </p:nvSpPr>
        <p:spPr>
          <a:xfrm>
            <a:off x="548802"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1</a:t>
            </a:r>
          </a:p>
        </p:txBody>
      </p:sp>
      <p:sp>
        <p:nvSpPr>
          <p:cNvPr id="17" name="TextBox 16"/>
          <p:cNvSpPr txBox="1"/>
          <p:nvPr/>
        </p:nvSpPr>
        <p:spPr>
          <a:xfrm>
            <a:off x="4380437"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2</a:t>
            </a:r>
          </a:p>
        </p:txBody>
      </p:sp>
      <p:sp>
        <p:nvSpPr>
          <p:cNvPr id="18" name="TextBox 17"/>
          <p:cNvSpPr txBox="1"/>
          <p:nvPr/>
        </p:nvSpPr>
        <p:spPr>
          <a:xfrm>
            <a:off x="8230266" y="1596258"/>
            <a:ext cx="392009" cy="615553"/>
          </a:xfrm>
          <a:prstGeom prst="rect">
            <a:avLst/>
          </a:prstGeom>
          <a:noFill/>
        </p:spPr>
        <p:txBody>
          <a:bodyPr wrap="none" lIns="0" tIns="0" rIns="0" bIns="0" rtlCol="0">
            <a:spAutoFit/>
          </a:bodyPr>
          <a:lstStyle/>
          <a:p>
            <a:r>
              <a:rPr lang="en-US" sz="4000" b="1" dirty="0">
                <a:solidFill>
                  <a:schemeClr val="accent1">
                    <a:lumMod val="60000"/>
                    <a:lumOff val="40000"/>
                  </a:schemeClr>
                </a:solidFill>
              </a:rPr>
              <a:t>3</a:t>
            </a:r>
          </a:p>
        </p:txBody>
      </p:sp>
      <p:sp>
        <p:nvSpPr>
          <p:cNvPr id="19" name="Text Placeholder 41"/>
          <p:cNvSpPr txBox="1">
            <a:spLocks/>
          </p:cNvSpPr>
          <p:nvPr/>
        </p:nvSpPr>
        <p:spPr>
          <a:xfrm>
            <a:off x="960640"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Text Placeholder 41"/>
          <p:cNvSpPr txBox="1">
            <a:spLocks/>
          </p:cNvSpPr>
          <p:nvPr/>
        </p:nvSpPr>
        <p:spPr>
          <a:xfrm>
            <a:off x="4849043"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Text Placeholder 41"/>
          <p:cNvSpPr txBox="1">
            <a:spLocks/>
          </p:cNvSpPr>
          <p:nvPr/>
        </p:nvSpPr>
        <p:spPr>
          <a:xfrm>
            <a:off x="8697564" y="1507937"/>
            <a:ext cx="2876733" cy="802189"/>
          </a:xfrm>
          <a:prstGeom prst="rect">
            <a:avLst/>
          </a:prstGeom>
        </p:spPr>
        <p:txBody>
          <a:bodyPr anchor="ctr" anchorCtr="0">
            <a:normAutofit/>
          </a:bodyPr>
          <a:lstStyle>
            <a:lvl1pPr marL="57150" indent="0" algn="l" defTabSz="914400" rtl="0" eaLnBrk="1" latinLnBrk="0" hangingPunct="1">
              <a:lnSpc>
                <a:spcPct val="100000"/>
              </a:lnSpc>
              <a:spcBef>
                <a:spcPts val="1000"/>
              </a:spcBef>
              <a:buFont typeface="Wingdings" panose="05000000000000000000" pitchFamily="2" charset="2"/>
              <a:buNone/>
              <a:defRPr lang="en-US" sz="1600" kern="1200" baseline="0" dirty="0" smtClean="0">
                <a:solidFill>
                  <a:prstClr val="white"/>
                </a:solidFill>
                <a:latin typeface="+mj-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5" name="Straight Connector 24"/>
          <p:cNvCxnSpPr/>
          <p:nvPr/>
        </p:nvCxnSpPr>
        <p:spPr>
          <a:xfrm>
            <a:off x="4197275" y="1510026"/>
            <a:ext cx="0" cy="3350937"/>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9"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2" name="Text Placeholder 41"/>
          <p:cNvSpPr>
            <a:spLocks noGrp="1"/>
          </p:cNvSpPr>
          <p:nvPr>
            <p:ph type="body" sz="quarter" idx="15"/>
          </p:nvPr>
        </p:nvSpPr>
        <p:spPr>
          <a:xfrm>
            <a:off x="1053873"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33" name="Text Placeholder 45"/>
          <p:cNvSpPr>
            <a:spLocks noGrp="1"/>
          </p:cNvSpPr>
          <p:nvPr>
            <p:ph type="body" sz="quarter" idx="18"/>
          </p:nvPr>
        </p:nvSpPr>
        <p:spPr>
          <a:xfrm>
            <a:off x="4572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4" name="Text Placeholder 41"/>
          <p:cNvSpPr>
            <a:spLocks noGrp="1"/>
          </p:cNvSpPr>
          <p:nvPr>
            <p:ph type="body" sz="quarter" idx="33"/>
          </p:nvPr>
        </p:nvSpPr>
        <p:spPr>
          <a:xfrm>
            <a:off x="48895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35" name="Text Placeholder 41"/>
          <p:cNvSpPr>
            <a:spLocks noGrp="1"/>
          </p:cNvSpPr>
          <p:nvPr>
            <p:ph type="body" sz="quarter" idx="34"/>
          </p:nvPr>
        </p:nvSpPr>
        <p:spPr>
          <a:xfrm>
            <a:off x="8712200" y="1504950"/>
            <a:ext cx="3022827" cy="802189"/>
          </a:xfrm>
        </p:spPr>
        <p:txBody>
          <a:bodyPr anchor="ctr" anchorCtr="0">
            <a:normAutofit/>
          </a:bodyPr>
          <a:lstStyle>
            <a:lvl1pPr marL="57150" indent="0" algn="l" defTabSz="914400" rtl="0" eaLnBrk="1" latinLnBrk="0" hangingPunct="1">
              <a:buNone/>
              <a:defRPr lang="en-US" sz="1600" kern="1200" dirty="0" smtClean="0">
                <a:solidFill>
                  <a:prstClr val="white"/>
                </a:solidFill>
                <a:latin typeface="+mj-lt"/>
                <a:ea typeface="+mn-ea"/>
                <a:cs typeface="+mn-cs"/>
              </a:defRPr>
            </a:lvl1pPr>
          </a:lstStyle>
          <a:p>
            <a:pPr lvl="0"/>
            <a:r>
              <a:rPr lang="en-US" dirty="0" smtClean="0"/>
              <a:t>Click to edit Master text styles</a:t>
            </a:r>
          </a:p>
        </p:txBody>
      </p:sp>
      <p:sp>
        <p:nvSpPr>
          <p:cNvPr id="36" name="Text Placeholder 45"/>
          <p:cNvSpPr>
            <a:spLocks noGrp="1"/>
          </p:cNvSpPr>
          <p:nvPr>
            <p:ph type="body" sz="quarter" idx="35"/>
          </p:nvPr>
        </p:nvSpPr>
        <p:spPr>
          <a:xfrm>
            <a:off x="43180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7" name="Text Placeholder 45"/>
          <p:cNvSpPr>
            <a:spLocks noGrp="1"/>
          </p:cNvSpPr>
          <p:nvPr>
            <p:ph type="body" sz="quarter" idx="36"/>
          </p:nvPr>
        </p:nvSpPr>
        <p:spPr>
          <a:xfrm>
            <a:off x="8128000" y="2449058"/>
            <a:ext cx="3619500" cy="2263775"/>
          </a:xfrm>
        </p:spPr>
        <p:txBody>
          <a:bodyPr/>
          <a:lstStyle>
            <a:lvl1pPr marL="171450" indent="-1714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1pPr>
            <a:lvl2pPr marL="406400" indent="-174625"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2pPr>
            <a:lvl3pPr marL="623888" indent="-158750"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3pPr>
            <a:lvl4pPr marL="855663" indent="-173038" algn="l" defTabSz="914400" rtl="0" eaLnBrk="1" latinLnBrk="0" hangingPunct="1">
              <a:lnSpc>
                <a:spcPct val="100000"/>
              </a:lnSpc>
              <a:spcBef>
                <a:spcPts val="1000"/>
              </a:spcBef>
              <a:buFont typeface="Wingdings" panose="05000000000000000000" pitchFamily="2" charset="2"/>
              <a:buChar char="§"/>
              <a:defRPr lang="en-US" sz="1200" kern="12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ustDataLst>
      <p:tags r:id="rId1"/>
    </p:custDataLst>
    <p:extLst>
      <p:ext uri="{BB962C8B-B14F-4D97-AF65-F5344CB8AC3E}">
        <p14:creationId xmlns:p14="http://schemas.microsoft.com/office/powerpoint/2010/main" val="30621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low chart with takeaway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9305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grpSp>
        <p:nvGrpSpPr>
          <p:cNvPr id="9" name="Group 8"/>
          <p:cNvGrpSpPr/>
          <p:nvPr userDrawn="1"/>
        </p:nvGrpSpPr>
        <p:grpSpPr>
          <a:xfrm>
            <a:off x="457199" y="1504950"/>
            <a:ext cx="11277601" cy="3405142"/>
            <a:chOff x="457200" y="1601055"/>
            <a:chExt cx="8229600" cy="3212932"/>
          </a:xfrm>
        </p:grpSpPr>
        <p:cxnSp>
          <p:nvCxnSpPr>
            <p:cNvPr id="10" name="Straight Connector 9"/>
            <p:cNvCxnSpPr/>
            <p:nvPr/>
          </p:nvCxnSpPr>
          <p:spPr>
            <a:xfrm>
              <a:off x="5520042" y="4323684"/>
              <a:ext cx="1270674" cy="0"/>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nvGrpSpPr>
            <p:cNvPr id="11" name="Group 10"/>
            <p:cNvGrpSpPr/>
            <p:nvPr/>
          </p:nvGrpSpPr>
          <p:grpSpPr>
            <a:xfrm>
              <a:off x="5520042" y="2091359"/>
              <a:ext cx="1283374" cy="1116162"/>
              <a:chOff x="5520042" y="2091359"/>
              <a:chExt cx="1283374" cy="1116162"/>
            </a:xfrm>
          </p:grpSpPr>
          <p:cxnSp>
            <p:nvCxnSpPr>
              <p:cNvPr id="22" name="Elbow Connector 21"/>
              <p:cNvCxnSpPr/>
              <p:nvPr/>
            </p:nvCxnSpPr>
            <p:spPr>
              <a:xfrm rot="10800000" flipV="1">
                <a:off x="6790716" y="2091359"/>
                <a:ext cx="12700" cy="1116162"/>
              </a:xfrm>
              <a:prstGeom prst="bentConnector3">
                <a:avLst>
                  <a:gd name="adj1" fmla="val 51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23" name="Straight Connector 22"/>
              <p:cNvCxnSpPr/>
              <p:nvPr/>
            </p:nvCxnSpPr>
            <p:spPr>
              <a:xfrm flipV="1">
                <a:off x="5520042" y="2649439"/>
                <a:ext cx="628987" cy="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grpSp>
          <p:nvGrpSpPr>
            <p:cNvPr id="12" name="Group 11"/>
            <p:cNvGrpSpPr/>
            <p:nvPr/>
          </p:nvGrpSpPr>
          <p:grpSpPr>
            <a:xfrm>
              <a:off x="2359565" y="2652674"/>
              <a:ext cx="1283374" cy="1674882"/>
              <a:chOff x="5520042" y="2091359"/>
              <a:chExt cx="1283374" cy="1116162"/>
            </a:xfrm>
          </p:grpSpPr>
          <p:cxnSp>
            <p:nvCxnSpPr>
              <p:cNvPr id="20" name="Elbow Connector 19"/>
              <p:cNvCxnSpPr/>
              <p:nvPr/>
            </p:nvCxnSpPr>
            <p:spPr>
              <a:xfrm rot="10800000" flipV="1">
                <a:off x="6790716" y="2091359"/>
                <a:ext cx="12700" cy="1116162"/>
              </a:xfrm>
              <a:prstGeom prst="bentConnector3">
                <a:avLst>
                  <a:gd name="adj1" fmla="val 51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21" name="Straight Connector 20"/>
              <p:cNvCxnSpPr/>
              <p:nvPr/>
            </p:nvCxnSpPr>
            <p:spPr>
              <a:xfrm flipV="1">
                <a:off x="5520042" y="2649439"/>
                <a:ext cx="628987" cy="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grpSp>
        <p:sp>
          <p:nvSpPr>
            <p:cNvPr id="14" name="Rectangle 13"/>
            <p:cNvSpPr/>
            <p:nvPr/>
          </p:nvSpPr>
          <p:spPr>
            <a:xfrm>
              <a:off x="457200" y="2996258"/>
              <a:ext cx="1896084" cy="980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5" name="Rectangle 14"/>
            <p:cNvSpPr/>
            <p:nvPr/>
          </p:nvSpPr>
          <p:spPr>
            <a:xfrm>
              <a:off x="3623958" y="3833380"/>
              <a:ext cx="1896084" cy="980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16" name="Rectangle 15"/>
            <p:cNvSpPr/>
            <p:nvPr/>
          </p:nvSpPr>
          <p:spPr>
            <a:xfrm>
              <a:off x="6790716" y="2717217"/>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7" name="Rectangle 16"/>
            <p:cNvSpPr/>
            <p:nvPr/>
          </p:nvSpPr>
          <p:spPr>
            <a:xfrm>
              <a:off x="6790716" y="3833380"/>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8" name="Rectangle 17"/>
            <p:cNvSpPr/>
            <p:nvPr/>
          </p:nvSpPr>
          <p:spPr>
            <a:xfrm>
              <a:off x="3623958" y="2159136"/>
              <a:ext cx="1896084" cy="980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19" name="Rectangle 18"/>
            <p:cNvSpPr/>
            <p:nvPr/>
          </p:nvSpPr>
          <p:spPr>
            <a:xfrm>
              <a:off x="6790716" y="1601055"/>
              <a:ext cx="1896084" cy="980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grpSp>
      <p:sp>
        <p:nvSpPr>
          <p:cNvPr id="24" name="Text Placeholder 4"/>
          <p:cNvSpPr>
            <a:spLocks noGrp="1"/>
          </p:cNvSpPr>
          <p:nvPr>
            <p:ph type="body" sz="quarter" idx="18"/>
          </p:nvPr>
        </p:nvSpPr>
        <p:spPr>
          <a:xfrm>
            <a:off x="463552" y="3001872"/>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25" name="Text Placeholder 4"/>
          <p:cNvSpPr>
            <a:spLocks noGrp="1"/>
          </p:cNvSpPr>
          <p:nvPr>
            <p:ph type="body" sz="quarter" idx="19"/>
          </p:nvPr>
        </p:nvSpPr>
        <p:spPr>
          <a:xfrm>
            <a:off x="4803775" y="2088903"/>
            <a:ext cx="2584448" cy="101091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26" name="Text Placeholder 4"/>
          <p:cNvSpPr>
            <a:spLocks noGrp="1"/>
          </p:cNvSpPr>
          <p:nvPr>
            <p:ph type="body" sz="quarter" idx="33"/>
          </p:nvPr>
        </p:nvSpPr>
        <p:spPr>
          <a:xfrm>
            <a:off x="4803775" y="3886200"/>
            <a:ext cx="2584448" cy="1010910"/>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27" name="Text Placeholder 4"/>
          <p:cNvSpPr>
            <a:spLocks noGrp="1"/>
          </p:cNvSpPr>
          <p:nvPr>
            <p:ph type="body" sz="quarter" idx="34"/>
          </p:nvPr>
        </p:nvSpPr>
        <p:spPr>
          <a:xfrm>
            <a:off x="9137652" y="1515972"/>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28" name="Text Placeholder 4"/>
          <p:cNvSpPr>
            <a:spLocks noGrp="1"/>
          </p:cNvSpPr>
          <p:nvPr>
            <p:ph type="body" sz="quarter" idx="35"/>
          </p:nvPr>
        </p:nvSpPr>
        <p:spPr>
          <a:xfrm>
            <a:off x="9137652" y="2692400"/>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29" name="Text Placeholder 4"/>
          <p:cNvSpPr>
            <a:spLocks noGrp="1"/>
          </p:cNvSpPr>
          <p:nvPr>
            <p:ph type="body" sz="quarter" idx="36"/>
          </p:nvPr>
        </p:nvSpPr>
        <p:spPr>
          <a:xfrm>
            <a:off x="9137652" y="3886200"/>
            <a:ext cx="2584448" cy="1011328"/>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757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2 layer">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6" name="Group 5"/>
          <p:cNvGrpSpPr/>
          <p:nvPr userDrawn="1"/>
        </p:nvGrpSpPr>
        <p:grpSpPr>
          <a:xfrm>
            <a:off x="457200" y="1515331"/>
            <a:ext cx="11277600" cy="2325270"/>
            <a:chOff x="447675" y="1601056"/>
            <a:chExt cx="8239125" cy="2325270"/>
          </a:xfrm>
        </p:grpSpPr>
        <p:sp>
          <p:nvSpPr>
            <p:cNvPr id="9" name="Rectangle 8"/>
            <p:cNvSpPr/>
            <p:nvPr/>
          </p:nvSpPr>
          <p:spPr>
            <a:xfrm>
              <a:off x="2802054" y="1601056"/>
              <a:ext cx="3548394" cy="9220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0" name="Rectangle 9"/>
            <p:cNvSpPr/>
            <p:nvPr/>
          </p:nvSpPr>
          <p:spPr>
            <a:xfrm>
              <a:off x="5138406" y="3004273"/>
              <a:ext cx="3548394" cy="9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cxnSp>
          <p:nvCxnSpPr>
            <p:cNvPr id="11" name="Elbow Connector 10"/>
            <p:cNvCxnSpPr>
              <a:stCxn id="14" idx="0"/>
              <a:endCxn id="10" idx="0"/>
            </p:cNvCxnSpPr>
            <p:nvPr/>
          </p:nvCxnSpPr>
          <p:spPr>
            <a:xfrm rot="5400000" flipH="1" flipV="1">
              <a:off x="4567237" y="658908"/>
              <a:ext cx="12700" cy="4690731"/>
            </a:xfrm>
            <a:prstGeom prst="bentConnector3">
              <a:avLst>
                <a:gd name="adj1" fmla="val 1800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2" name="Straight Connector 11"/>
            <p:cNvCxnSpPr/>
            <p:nvPr/>
          </p:nvCxnSpPr>
          <p:spPr>
            <a:xfrm>
              <a:off x="4566726" y="2523109"/>
              <a:ext cx="0" cy="258191"/>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sp>
          <p:nvSpPr>
            <p:cNvPr id="14" name="Rectangle 13"/>
            <p:cNvSpPr/>
            <p:nvPr/>
          </p:nvSpPr>
          <p:spPr>
            <a:xfrm>
              <a:off x="447675" y="3004273"/>
              <a:ext cx="3548394" cy="9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grpSp>
      <p:sp>
        <p:nvSpPr>
          <p:cNvPr id="15"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6" name="Text Placeholder 4"/>
          <p:cNvSpPr>
            <a:spLocks noGrp="1"/>
          </p:cNvSpPr>
          <p:nvPr>
            <p:ph type="body" sz="quarter" idx="18"/>
          </p:nvPr>
        </p:nvSpPr>
        <p:spPr>
          <a:xfrm>
            <a:off x="3663952" y="1541372"/>
            <a:ext cx="4870448" cy="858927"/>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17" name="Text Placeholder 4"/>
          <p:cNvSpPr>
            <a:spLocks noGrp="1"/>
          </p:cNvSpPr>
          <p:nvPr>
            <p:ph type="body" sz="quarter" idx="19"/>
          </p:nvPr>
        </p:nvSpPr>
        <p:spPr>
          <a:xfrm>
            <a:off x="434975" y="2952503"/>
            <a:ext cx="4870448"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
        <p:nvSpPr>
          <p:cNvPr id="18" name="Text Placeholder 4"/>
          <p:cNvSpPr>
            <a:spLocks noGrp="1"/>
          </p:cNvSpPr>
          <p:nvPr>
            <p:ph type="body" sz="quarter" idx="24"/>
          </p:nvPr>
        </p:nvSpPr>
        <p:spPr>
          <a:xfrm>
            <a:off x="6858000" y="2952503"/>
            <a:ext cx="4870448"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rgbClr val="76777B"/>
                </a:solidFill>
                <a:latin typeface="+mn-lt"/>
                <a:ea typeface="+mn-ea"/>
                <a:cs typeface="+mn-cs"/>
              </a:defRPr>
            </a:lvl1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20981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chart with takeaway vertical 3 layer">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6019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9" name="Group 8"/>
          <p:cNvGrpSpPr/>
          <p:nvPr userDrawn="1"/>
        </p:nvGrpSpPr>
        <p:grpSpPr>
          <a:xfrm>
            <a:off x="457200" y="1515330"/>
            <a:ext cx="11277600" cy="3656745"/>
            <a:chOff x="457200" y="1601054"/>
            <a:chExt cx="8229600" cy="3656745"/>
          </a:xfrm>
        </p:grpSpPr>
        <p:cxnSp>
          <p:nvCxnSpPr>
            <p:cNvPr id="10" name="Elbow Connector 9"/>
            <p:cNvCxnSpPr/>
            <p:nvPr/>
          </p:nvCxnSpPr>
          <p:spPr>
            <a:xfrm rot="5400000">
              <a:off x="2095710" y="3369871"/>
              <a:ext cx="471905" cy="1495327"/>
            </a:xfrm>
            <a:prstGeom prst="bentConnector3">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1" name="Straight Connector 10"/>
            <p:cNvCxnSpPr/>
            <p:nvPr/>
          </p:nvCxnSpPr>
          <p:spPr>
            <a:xfrm>
              <a:off x="6059169" y="3890493"/>
              <a:ext cx="0" cy="202937"/>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2" name="Elbow Connector 11"/>
            <p:cNvCxnSpPr/>
            <p:nvPr/>
          </p:nvCxnSpPr>
          <p:spPr>
            <a:xfrm rot="5400000" flipH="1" flipV="1">
              <a:off x="6070645" y="2863937"/>
              <a:ext cx="17413" cy="2979100"/>
            </a:xfrm>
            <a:prstGeom prst="bentConnector3">
              <a:avLst>
                <a:gd name="adj1" fmla="val 1417941"/>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4" name="Elbow Connector 13"/>
            <p:cNvCxnSpPr/>
            <p:nvPr/>
          </p:nvCxnSpPr>
          <p:spPr>
            <a:xfrm rot="5400000" flipH="1" flipV="1">
              <a:off x="4569070" y="1487721"/>
              <a:ext cx="17413" cy="2979100"/>
            </a:xfrm>
            <a:prstGeom prst="bentConnector3">
              <a:avLst>
                <a:gd name="adj1" fmla="val 1275000"/>
              </a:avLst>
            </a:prstGeom>
            <a:solidFill>
              <a:sysClr val="window" lastClr="FFFFFF"/>
            </a:solidFill>
            <a:ln w="15875" cap="rnd" cmpd="sng" algn="ctr">
              <a:solidFill>
                <a:schemeClr val="tx2"/>
              </a:solidFill>
              <a:prstDash val="sysDot"/>
              <a:round/>
              <a:headEnd type="none" w="med" len="med"/>
              <a:tailEnd type="none" w="med" len="med"/>
            </a:ln>
            <a:effectLst/>
          </p:spPr>
        </p:cxnSp>
        <p:cxnSp>
          <p:nvCxnSpPr>
            <p:cNvPr id="15" name="Straight Connector 14"/>
            <p:cNvCxnSpPr/>
            <p:nvPr/>
          </p:nvCxnSpPr>
          <p:spPr>
            <a:xfrm>
              <a:off x="4568166" y="2502986"/>
              <a:ext cx="0" cy="256884"/>
            </a:xfrm>
            <a:prstGeom prst="line">
              <a:avLst/>
            </a:prstGeom>
            <a:solidFill>
              <a:sysClr val="window" lastClr="FFFFFF"/>
            </a:solidFill>
            <a:ln w="15875" cap="rnd" cmpd="sng" algn="ctr">
              <a:solidFill>
                <a:schemeClr val="tx2"/>
              </a:solidFill>
              <a:prstDash val="sysDot"/>
              <a:round/>
              <a:headEnd type="none" w="med" len="med"/>
              <a:tailEnd type="none" w="med" len="med"/>
            </a:ln>
            <a:effectLst/>
          </p:spPr>
        </p:cxnSp>
        <p:sp>
          <p:nvSpPr>
            <p:cNvPr id="16" name="Rectangle 15"/>
            <p:cNvSpPr/>
            <p:nvPr/>
          </p:nvSpPr>
          <p:spPr>
            <a:xfrm>
              <a:off x="457200"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7" name="Rectangle 16"/>
            <p:cNvSpPr/>
            <p:nvPr/>
          </p:nvSpPr>
          <p:spPr>
            <a:xfrm>
              <a:off x="3454102"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8" name="Rectangle 17"/>
            <p:cNvSpPr/>
            <p:nvPr/>
          </p:nvSpPr>
          <p:spPr>
            <a:xfrm>
              <a:off x="6433202" y="4353487"/>
              <a:ext cx="2253598" cy="904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sp>
          <p:nvSpPr>
            <p:cNvPr id="19" name="Rectangle 18"/>
            <p:cNvSpPr/>
            <p:nvPr/>
          </p:nvSpPr>
          <p:spPr>
            <a:xfrm>
              <a:off x="1952527" y="2977271"/>
              <a:ext cx="2253598" cy="904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20" name="Rectangle 19"/>
            <p:cNvSpPr/>
            <p:nvPr/>
          </p:nvSpPr>
          <p:spPr>
            <a:xfrm>
              <a:off x="4931627" y="2977271"/>
              <a:ext cx="2253598" cy="904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rgbClr val="76777B"/>
                </a:solidFill>
              </a:endParaRPr>
            </a:p>
          </p:txBody>
        </p:sp>
        <p:sp>
          <p:nvSpPr>
            <p:cNvPr id="21" name="Rectangle 20"/>
            <p:cNvSpPr/>
            <p:nvPr/>
          </p:nvSpPr>
          <p:spPr>
            <a:xfrm>
              <a:off x="3446129" y="1601054"/>
              <a:ext cx="2253598" cy="904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400" dirty="0">
                <a:solidFill>
                  <a:schemeClr val="bg1"/>
                </a:solidFill>
              </a:endParaRPr>
            </a:p>
          </p:txBody>
        </p:sp>
      </p:grpSp>
      <p:sp>
        <p:nvSpPr>
          <p:cNvPr id="22" name="Text Placeholder 47"/>
          <p:cNvSpPr>
            <a:spLocks noGrp="1"/>
          </p:cNvSpPr>
          <p:nvPr>
            <p:ph type="body" sz="quarter" idx="32"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9" name="Text Placeholder 4"/>
          <p:cNvSpPr>
            <a:spLocks noGrp="1"/>
          </p:cNvSpPr>
          <p:nvPr>
            <p:ph type="body" sz="quarter" idx="18"/>
          </p:nvPr>
        </p:nvSpPr>
        <p:spPr>
          <a:xfrm>
            <a:off x="4578351" y="1541372"/>
            <a:ext cx="3041650" cy="858927"/>
          </a:xfrm>
        </p:spPr>
        <p:txBody>
          <a:bodyPr anchor="ctr" anchorCtr="1">
            <a:normAutofit/>
          </a:bodyPr>
          <a:lstStyle>
            <a:lvl1pPr marL="0" indent="0" algn="ctr" defTabSz="914400" rtl="0" eaLnBrk="1" latinLnBrk="0" hangingPunct="1">
              <a:buNone/>
              <a:defRPr lang="en-US" sz="1400" kern="1200" dirty="0" smtClean="0">
                <a:solidFill>
                  <a:schemeClr val="bg1"/>
                </a:solidFill>
                <a:latin typeface="+mn-lt"/>
                <a:ea typeface="+mn-ea"/>
                <a:cs typeface="+mn-cs"/>
              </a:defRPr>
            </a:lvl1pPr>
          </a:lstStyle>
          <a:p>
            <a:pPr lvl="0"/>
            <a:r>
              <a:rPr lang="en-US" dirty="0" smtClean="0"/>
              <a:t>Click to edit Master text styles</a:t>
            </a:r>
          </a:p>
        </p:txBody>
      </p:sp>
      <p:sp>
        <p:nvSpPr>
          <p:cNvPr id="30" name="Text Placeholder 4"/>
          <p:cNvSpPr>
            <a:spLocks noGrp="1"/>
          </p:cNvSpPr>
          <p:nvPr>
            <p:ph type="body" sz="quarter" idx="25"/>
          </p:nvPr>
        </p:nvSpPr>
        <p:spPr>
          <a:xfrm>
            <a:off x="492066" y="4273549"/>
            <a:ext cx="3033216"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smtClean="0"/>
              <a:t>Click to edit Master text styles</a:t>
            </a:r>
          </a:p>
        </p:txBody>
      </p:sp>
      <p:sp>
        <p:nvSpPr>
          <p:cNvPr id="31" name="Text Placeholder 4"/>
          <p:cNvSpPr>
            <a:spLocks noGrp="1"/>
          </p:cNvSpPr>
          <p:nvPr>
            <p:ph type="body" sz="quarter" idx="26"/>
          </p:nvPr>
        </p:nvSpPr>
        <p:spPr>
          <a:xfrm>
            <a:off x="4610719" y="4273549"/>
            <a:ext cx="3017622"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smtClean="0"/>
              <a:t>Click to edit Master text styles</a:t>
            </a:r>
          </a:p>
        </p:txBody>
      </p:sp>
      <p:sp>
        <p:nvSpPr>
          <p:cNvPr id="32" name="Text Placeholder 4"/>
          <p:cNvSpPr>
            <a:spLocks noGrp="1"/>
          </p:cNvSpPr>
          <p:nvPr>
            <p:ph type="body" sz="quarter" idx="27"/>
          </p:nvPr>
        </p:nvSpPr>
        <p:spPr>
          <a:xfrm>
            <a:off x="8671172" y="4273549"/>
            <a:ext cx="3041650" cy="858927"/>
          </a:xfrm>
        </p:spPr>
        <p:txBody>
          <a:bodyPr anchor="ctr" anchorCtr="1">
            <a:normAutofit/>
          </a:bodyPr>
          <a:lstStyle>
            <a:lvl1pPr marL="0" indent="0" algn="ctr" defTabSz="914400" rtl="0" eaLnBrk="1" latinLnBrk="0" hangingPunct="1">
              <a:buNone/>
              <a:defRPr lang="en-US" sz="1400" kern="1200" dirty="0" smtClean="0">
                <a:solidFill>
                  <a:srgbClr val="001871"/>
                </a:solidFill>
                <a:latin typeface="+mn-lt"/>
                <a:ea typeface="+mn-ea"/>
                <a:cs typeface="+mn-cs"/>
              </a:defRPr>
            </a:lvl1pPr>
          </a:lstStyle>
          <a:p>
            <a:pPr lvl="0"/>
            <a:r>
              <a:rPr lang="en-US" dirty="0" smtClean="0"/>
              <a:t>Click to edit Master text styles</a:t>
            </a:r>
          </a:p>
        </p:txBody>
      </p:sp>
      <p:sp>
        <p:nvSpPr>
          <p:cNvPr id="33" name="Text Placeholder 4"/>
          <p:cNvSpPr>
            <a:spLocks noGrp="1"/>
          </p:cNvSpPr>
          <p:nvPr>
            <p:ph type="body" sz="quarter" idx="19"/>
          </p:nvPr>
        </p:nvSpPr>
        <p:spPr>
          <a:xfrm>
            <a:off x="2548221" y="2914403"/>
            <a:ext cx="3041650"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chemeClr val="bg1"/>
                </a:solidFill>
                <a:latin typeface="+mn-lt"/>
                <a:ea typeface="+mn-ea"/>
                <a:cs typeface="+mn-cs"/>
              </a:defRPr>
            </a:lvl1pPr>
          </a:lstStyle>
          <a:p>
            <a:pPr lvl="0"/>
            <a:r>
              <a:rPr lang="en-US" dirty="0" smtClean="0"/>
              <a:t>Click to edit Master text styles</a:t>
            </a:r>
          </a:p>
        </p:txBody>
      </p:sp>
      <p:sp>
        <p:nvSpPr>
          <p:cNvPr id="34" name="Text Placeholder 4"/>
          <p:cNvSpPr>
            <a:spLocks noGrp="1"/>
          </p:cNvSpPr>
          <p:nvPr>
            <p:ph type="body" sz="quarter" idx="24"/>
          </p:nvPr>
        </p:nvSpPr>
        <p:spPr>
          <a:xfrm>
            <a:off x="6609046" y="2914403"/>
            <a:ext cx="3041650" cy="858572"/>
          </a:xfrm>
        </p:spPr>
        <p:txBody>
          <a:bodyPr anchor="ctr" anchorCtr="1">
            <a:normAutofit/>
          </a:bodyPr>
          <a:lstStyle>
            <a:lvl1pPr marL="0" indent="0" algn="ctr" defTabSz="914400" rtl="0" eaLnBrk="1" latinLnBrk="0" hangingPunct="1">
              <a:buNone/>
              <a:defRPr lang="en-US" sz="1400" b="0" i="0" u="none" strike="noStrike" kern="1200" baseline="0" dirty="0" smtClean="0">
                <a:solidFill>
                  <a:schemeClr val="bg1"/>
                </a:solidFill>
                <a:latin typeface="+mn-lt"/>
                <a:ea typeface="+mn-ea"/>
                <a:cs typeface="+mn-cs"/>
              </a:defRPr>
            </a:lvl1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377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 name="Text Placeholder 2"/>
          <p:cNvSpPr>
            <a:spLocks noGrp="1"/>
          </p:cNvSpPr>
          <p:nvPr>
            <p:ph type="body" idx="1"/>
          </p:nvPr>
        </p:nvSpPr>
        <p:spPr>
          <a:xfrm>
            <a:off x="454736" y="3617981"/>
            <a:ext cx="11277600" cy="430203"/>
          </a:xfrm>
        </p:spPr>
        <p:txBody>
          <a:bodyPr>
            <a:normAutofit/>
          </a:bodyPr>
          <a:lstStyle>
            <a:lvl1pPr marL="0" indent="0">
              <a:buNone/>
              <a:defRPr sz="1800" baseline="0">
                <a:solidFill>
                  <a:schemeClr val="tx2"/>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Master text styles</a:t>
            </a:r>
          </a:p>
        </p:txBody>
      </p:sp>
      <p:sp>
        <p:nvSpPr>
          <p:cNvPr id="7" name="Title 6"/>
          <p:cNvSpPr>
            <a:spLocks noGrp="1"/>
          </p:cNvSpPr>
          <p:nvPr>
            <p:ph type="title"/>
          </p:nvPr>
        </p:nvSpPr>
        <p:spPr>
          <a:xfrm>
            <a:off x="457200" y="2605155"/>
            <a:ext cx="11277600" cy="939801"/>
          </a:xfrm>
        </p:spPr>
        <p:txBody>
          <a:bodyPr>
            <a:normAutofit/>
          </a:bodyPr>
          <a:lstStyle>
            <a:lvl1pPr>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14"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grpSp>
        <p:nvGrpSpPr>
          <p:cNvPr id="9" name="Group 8"/>
          <p:cNvGrpSpPr/>
          <p:nvPr userDrawn="1"/>
        </p:nvGrpSpPr>
        <p:grpSpPr>
          <a:xfrm>
            <a:off x="454819" y="6379866"/>
            <a:ext cx="652462" cy="333672"/>
            <a:chOff x="2259013" y="4716463"/>
            <a:chExt cx="1322387" cy="676275"/>
          </a:xfrm>
        </p:grpSpPr>
        <p:sp>
          <p:nvSpPr>
            <p:cNvPr id="1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8336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ecutive Summary Block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Text Placeholder 3"/>
          <p:cNvSpPr txBox="1">
            <a:spLocks/>
          </p:cNvSpPr>
          <p:nvPr/>
        </p:nvSpPr>
        <p:spPr>
          <a:xfrm>
            <a:off x="457199" y="1514771"/>
            <a:ext cx="2831003" cy="751412"/>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 Placeholder 3"/>
          <p:cNvSpPr txBox="1">
            <a:spLocks/>
          </p:cNvSpPr>
          <p:nvPr/>
        </p:nvSpPr>
        <p:spPr>
          <a:xfrm>
            <a:off x="457199" y="2665168"/>
            <a:ext cx="2831003" cy="76217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 Placeholder 3"/>
          <p:cNvSpPr txBox="1">
            <a:spLocks/>
          </p:cNvSpPr>
          <p:nvPr/>
        </p:nvSpPr>
        <p:spPr>
          <a:xfrm>
            <a:off x="457199" y="3817279"/>
            <a:ext cx="2831003" cy="762180"/>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6" name="Straight Connector 15"/>
          <p:cNvCxnSpPr/>
          <p:nvPr/>
        </p:nvCxnSpPr>
        <p:spPr>
          <a:xfrm>
            <a:off x="457199" y="2470202"/>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199" y="3622313"/>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Text Placeholder 3"/>
          <p:cNvSpPr txBox="1">
            <a:spLocks/>
          </p:cNvSpPr>
          <p:nvPr/>
        </p:nvSpPr>
        <p:spPr>
          <a:xfrm>
            <a:off x="457199" y="4960923"/>
            <a:ext cx="2831003" cy="76217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4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20" name="Straight Connector 19"/>
          <p:cNvCxnSpPr/>
          <p:nvPr/>
        </p:nvCxnSpPr>
        <p:spPr>
          <a:xfrm>
            <a:off x="457199" y="4774425"/>
            <a:ext cx="1127760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 Placeholder 2"/>
          <p:cNvSpPr>
            <a:spLocks noGrp="1"/>
          </p:cNvSpPr>
          <p:nvPr>
            <p:ph type="body" sz="quarter" idx="28"/>
          </p:nvPr>
        </p:nvSpPr>
        <p:spPr>
          <a:xfrm>
            <a:off x="457200" y="1511300"/>
            <a:ext cx="2832100" cy="7366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24" name="Text Placeholder 2"/>
          <p:cNvSpPr>
            <a:spLocks noGrp="1"/>
          </p:cNvSpPr>
          <p:nvPr>
            <p:ph type="body" sz="quarter" idx="29"/>
          </p:nvPr>
        </p:nvSpPr>
        <p:spPr>
          <a:xfrm>
            <a:off x="457200" y="2667000"/>
            <a:ext cx="2832100" cy="7366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25" name="Text Placeholder 2"/>
          <p:cNvSpPr>
            <a:spLocks noGrp="1"/>
          </p:cNvSpPr>
          <p:nvPr>
            <p:ph type="body" sz="quarter" idx="30"/>
          </p:nvPr>
        </p:nvSpPr>
        <p:spPr>
          <a:xfrm>
            <a:off x="457200" y="3822700"/>
            <a:ext cx="2832100" cy="7366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26" name="Text Placeholder 2"/>
          <p:cNvSpPr>
            <a:spLocks noGrp="1"/>
          </p:cNvSpPr>
          <p:nvPr>
            <p:ph type="body" sz="quarter" idx="31"/>
          </p:nvPr>
        </p:nvSpPr>
        <p:spPr>
          <a:xfrm>
            <a:off x="457200" y="4978400"/>
            <a:ext cx="2832100" cy="7366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3" name="Text Placeholder 2"/>
          <p:cNvSpPr>
            <a:spLocks noGrp="1"/>
          </p:cNvSpPr>
          <p:nvPr>
            <p:ph type="body" sz="quarter" idx="32"/>
          </p:nvPr>
        </p:nvSpPr>
        <p:spPr>
          <a:xfrm>
            <a:off x="3568700" y="13970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33"/>
          </p:nvPr>
        </p:nvSpPr>
        <p:spPr>
          <a:xfrm>
            <a:off x="3568700" y="25146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2"/>
          <p:cNvSpPr>
            <a:spLocks noGrp="1"/>
          </p:cNvSpPr>
          <p:nvPr>
            <p:ph type="body" sz="quarter" idx="34"/>
          </p:nvPr>
        </p:nvSpPr>
        <p:spPr>
          <a:xfrm>
            <a:off x="3568700" y="36576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35"/>
          </p:nvPr>
        </p:nvSpPr>
        <p:spPr>
          <a:xfrm>
            <a:off x="3568700" y="4813300"/>
            <a:ext cx="8191500" cy="1079500"/>
          </a:xfrm>
        </p:spPr>
        <p:txBody>
          <a:bodyPr anchor="ctr" anchorCtr="0"/>
          <a:lstStyle>
            <a:lvl1pPr>
              <a:lnSpc>
                <a:spcPct val="85000"/>
              </a:lnSpc>
              <a:defRPr sz="1200"/>
            </a:lvl1pPr>
            <a:lvl2pPr>
              <a:lnSpc>
                <a:spcPct val="85000"/>
              </a:lnSpc>
              <a:defRPr sz="1200"/>
            </a:lvl2pPr>
            <a:lvl3pPr>
              <a:lnSpc>
                <a:spcPct val="85000"/>
              </a:lnSpc>
              <a:defRPr sz="1200"/>
            </a:lvl3pPr>
            <a:lvl4pPr>
              <a:lnSpc>
                <a:spcPct val="85000"/>
              </a:lnSpc>
              <a:defRPr sz="1100"/>
            </a:lvl4pPr>
            <a:lvl5pPr>
              <a:lnSpc>
                <a:spcPct val="85000"/>
              </a:lnSpc>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86836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 no titl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3126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Picture Placeholder 2"/>
          <p:cNvSpPr>
            <a:spLocks noGrp="1"/>
          </p:cNvSpPr>
          <p:nvPr>
            <p:ph type="pic" sz="quarter" idx="28"/>
          </p:nvPr>
        </p:nvSpPr>
        <p:spPr>
          <a:xfrm>
            <a:off x="6489700" y="1498600"/>
            <a:ext cx="5257800" cy="4343400"/>
          </a:xfrm>
        </p:spPr>
        <p:txBody>
          <a:bodyPr/>
          <a:lstStyle/>
          <a:p>
            <a:endParaRPr lang="en-US"/>
          </a:p>
        </p:txBody>
      </p:sp>
      <p:sp>
        <p:nvSpPr>
          <p:cNvPr id="9" name="Text Placeholder 13"/>
          <p:cNvSpPr>
            <a:spLocks noGrp="1"/>
          </p:cNvSpPr>
          <p:nvPr>
            <p:ph type="body" sz="quarter" idx="29"/>
          </p:nvPr>
        </p:nvSpPr>
        <p:spPr>
          <a:xfrm>
            <a:off x="457200" y="1498600"/>
            <a:ext cx="5359400" cy="4421302"/>
          </a:xfrm>
        </p:spPr>
        <p:txBody>
          <a:bodyPr/>
          <a:lstStyle>
            <a:lvl1pPr>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63682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no titles with takeaway">
    <p:spTree>
      <p:nvGrpSpPr>
        <p:cNvPr id="1" name=""/>
        <p:cNvGrpSpPr/>
        <p:nvPr/>
      </p:nvGrpSpPr>
      <p:grpSpPr>
        <a:xfrm>
          <a:off x="0" y="0"/>
          <a:ext cx="0" cy="0"/>
          <a:chOff x="0" y="0"/>
          <a:chExt cx="0" cy="0"/>
        </a:xfrm>
      </p:grpSpPr>
      <p:sp>
        <p:nvSpPr>
          <p:cNvPr id="3" name="Picture Placeholder 2"/>
          <p:cNvSpPr>
            <a:spLocks noGrp="1"/>
          </p:cNvSpPr>
          <p:nvPr>
            <p:ph type="pic" sz="quarter" idx="28"/>
          </p:nvPr>
        </p:nvSpPr>
        <p:spPr>
          <a:xfrm>
            <a:off x="6489700" y="1498600"/>
            <a:ext cx="5257800" cy="3886200"/>
          </a:xfrm>
        </p:spPr>
        <p:txBody>
          <a:bodyPr/>
          <a:lstStyle/>
          <a:p>
            <a:endParaRPr lang="en-US"/>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5" name="Text Placeholder 13"/>
          <p:cNvSpPr>
            <a:spLocks noGrp="1"/>
          </p:cNvSpPr>
          <p:nvPr>
            <p:ph type="body" sz="quarter" idx="29"/>
          </p:nvPr>
        </p:nvSpPr>
        <p:spPr>
          <a:xfrm>
            <a:off x="457200" y="1498600"/>
            <a:ext cx="5359400" cy="3898900"/>
          </a:xfrm>
        </p:spPr>
        <p:txBody>
          <a:bodyPr/>
          <a:lstStyle>
            <a:lvl1pPr>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3317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 1 speaker long pre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indent="0" algn="ctr">
              <a:buNone/>
              <a:defRPr baseline="0"/>
            </a:lvl1pPr>
          </a:lstStyle>
          <a:p>
            <a:r>
              <a:rPr lang="en-US" dirty="0" smtClean="0"/>
              <a:t>Click to upload a cover slide photo. Visit the Brand Central Image Library for options: https://www.brandcentral.aig/content/index/guid/stock_imagery</a:t>
            </a:r>
            <a:r>
              <a:rPr lang="en-US" dirty="0"/>
              <a:t> </a:t>
            </a:r>
            <a:endParaRPr lang="en-US" dirty="0" smtClean="0"/>
          </a:p>
        </p:txBody>
      </p:sp>
      <p:sp>
        <p:nvSpPr>
          <p:cNvPr id="21"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sp>
        <p:nvSpPr>
          <p:cNvPr id="28"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29"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
        <p:nvSpPr>
          <p:cNvPr id="36"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37"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grpSp>
        <p:nvGrpSpPr>
          <p:cNvPr id="19" name="Group 18"/>
          <p:cNvGrpSpPr/>
          <p:nvPr userDrawn="1"/>
        </p:nvGrpSpPr>
        <p:grpSpPr>
          <a:xfrm>
            <a:off x="454818" y="3261416"/>
            <a:ext cx="1017365" cy="520285"/>
            <a:chOff x="2259013" y="4716463"/>
            <a:chExt cx="1322387" cy="676275"/>
          </a:xfrm>
        </p:grpSpPr>
        <p:sp>
          <p:nvSpPr>
            <p:cNvPr id="20"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6886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14">
          <p15:clr>
            <a:srgbClr val="FBAE40"/>
          </p15:clr>
        </p15:guide>
        <p15:guide id="2" orient="horz" pos="35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uckets with underlin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2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0" name="Text Placeholder 3"/>
          <p:cNvSpPr txBox="1">
            <a:spLocks/>
          </p:cNvSpPr>
          <p:nvPr userDrawn="1"/>
        </p:nvSpPr>
        <p:spPr>
          <a:xfrm>
            <a:off x="457200" y="1524735"/>
            <a:ext cx="5325533"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2" name="Text Placeholder 3"/>
          <p:cNvSpPr txBox="1">
            <a:spLocks/>
          </p:cNvSpPr>
          <p:nvPr userDrawn="1"/>
        </p:nvSpPr>
        <p:spPr>
          <a:xfrm>
            <a:off x="6409267" y="1524735"/>
            <a:ext cx="5325533"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6"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17" name="Text Placeholder 20"/>
          <p:cNvSpPr>
            <a:spLocks noGrp="1"/>
          </p:cNvSpPr>
          <p:nvPr>
            <p:ph type="body" sz="quarter" idx="30"/>
          </p:nvPr>
        </p:nvSpPr>
        <p:spPr>
          <a:xfrm>
            <a:off x="533400" y="2057400"/>
            <a:ext cx="4940300" cy="40513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31"/>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19" name="Text Placeholder 20"/>
          <p:cNvSpPr>
            <a:spLocks noGrp="1"/>
          </p:cNvSpPr>
          <p:nvPr>
            <p:ph type="body" sz="quarter" idx="32"/>
          </p:nvPr>
        </p:nvSpPr>
        <p:spPr>
          <a:xfrm>
            <a:off x="6489700" y="2057400"/>
            <a:ext cx="4940300" cy="40513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46292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Buckets with underlin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9" name="Text Placeholder 20"/>
          <p:cNvSpPr>
            <a:spLocks noGrp="1"/>
          </p:cNvSpPr>
          <p:nvPr>
            <p:ph type="body" sz="quarter" idx="30"/>
          </p:nvPr>
        </p:nvSpPr>
        <p:spPr>
          <a:xfrm>
            <a:off x="533400" y="2057400"/>
            <a:ext cx="4940300" cy="33782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p:cNvSpPr>
          <p:nvPr>
            <p:ph type="body" sz="quarter" idx="32"/>
          </p:nvPr>
        </p:nvSpPr>
        <p:spPr>
          <a:xfrm>
            <a:off x="6489700" y="2057400"/>
            <a:ext cx="4940300" cy="3378200"/>
          </a:xfrm>
        </p:spPr>
        <p:txBody>
          <a:bodyPr/>
          <a:lstStyle>
            <a:lvl1pPr marL="342900" indent="-342900">
              <a:buFont typeface="+mj-lt"/>
              <a:buAutoNum type="arabicPeriod"/>
              <a:defRPr sz="1600"/>
            </a:lvl1pPr>
            <a:lvl2pPr marL="676275" indent="-342900">
              <a:buFont typeface="+mj-lt"/>
              <a:buAutoNum type="arabicPeriod"/>
              <a:defRPr sz="1600"/>
            </a:lvl2pPr>
            <a:lvl3pPr marL="971550" indent="-342900">
              <a:buFont typeface="+mj-lt"/>
              <a:buAutoNum type="arabicPeriod"/>
              <a:defRPr sz="1600"/>
            </a:lvl3pPr>
            <a:lvl4pPr marL="1314450" indent="-342900">
              <a:buFont typeface="+mj-lt"/>
              <a:buAutoNum type="arabicPeriod"/>
              <a:defRPr sz="1400"/>
            </a:lvl4pPr>
            <a:lvl5pPr marL="1543050" indent="-342900">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3" name="Text Placeholder 3"/>
          <p:cNvSpPr txBox="1">
            <a:spLocks/>
          </p:cNvSpPr>
          <p:nvPr userDrawn="1"/>
        </p:nvSpPr>
        <p:spPr>
          <a:xfrm>
            <a:off x="457200" y="1524735"/>
            <a:ext cx="5325533"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4" name="Text Placeholder 3"/>
          <p:cNvSpPr txBox="1">
            <a:spLocks/>
          </p:cNvSpPr>
          <p:nvPr userDrawn="1"/>
        </p:nvSpPr>
        <p:spPr>
          <a:xfrm>
            <a:off x="6409267" y="1524735"/>
            <a:ext cx="5325533"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5"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26" name="Text Placeholder 2"/>
          <p:cNvSpPr>
            <a:spLocks noGrp="1"/>
          </p:cNvSpPr>
          <p:nvPr>
            <p:ph type="body" sz="quarter" idx="31"/>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9028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Buckets with box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6" name="Group 5"/>
          <p:cNvGrpSpPr/>
          <p:nvPr userDrawn="1"/>
        </p:nvGrpSpPr>
        <p:grpSpPr>
          <a:xfrm>
            <a:off x="457200" y="1515591"/>
            <a:ext cx="11277600" cy="4674806"/>
            <a:chOff x="457200" y="1506447"/>
            <a:chExt cx="8235950" cy="4674806"/>
          </a:xfrm>
        </p:grpSpPr>
        <p:sp>
          <p:nvSpPr>
            <p:cNvPr id="9" name="Rectangle 8"/>
            <p:cNvSpPr/>
            <p:nvPr/>
          </p:nvSpPr>
          <p:spPr>
            <a:xfrm>
              <a:off x="457200" y="1515591"/>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457200" y="1506447"/>
              <a:ext cx="3886200"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grpSp>
          <p:nvGrpSpPr>
            <p:cNvPr id="11" name="Group 10"/>
            <p:cNvGrpSpPr/>
            <p:nvPr/>
          </p:nvGrpSpPr>
          <p:grpSpPr>
            <a:xfrm>
              <a:off x="4809067" y="1506447"/>
              <a:ext cx="3884083" cy="4674806"/>
              <a:chOff x="4809066" y="1506447"/>
              <a:chExt cx="3894665" cy="4674806"/>
            </a:xfrm>
          </p:grpSpPr>
          <p:sp>
            <p:nvSpPr>
              <p:cNvPr id="15" name="Rectangle 14"/>
              <p:cNvSpPr/>
              <p:nvPr/>
            </p:nvSpPr>
            <p:spPr>
              <a:xfrm>
                <a:off x="4810125" y="1515591"/>
                <a:ext cx="3886200" cy="46656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4809066" y="1506447"/>
                <a:ext cx="3894665"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grpSp>
      </p:grpSp>
      <p:sp>
        <p:nvSpPr>
          <p:cNvPr id="20" name="Text Placeholder 3"/>
          <p:cNvSpPr txBox="1">
            <a:spLocks/>
          </p:cNvSpPr>
          <p:nvPr userDrawn="1"/>
        </p:nvSpPr>
        <p:spPr>
          <a:xfrm>
            <a:off x="457201" y="1515592"/>
            <a:ext cx="5320536"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1" name="Text Placeholder 3"/>
          <p:cNvSpPr txBox="1">
            <a:spLocks/>
          </p:cNvSpPr>
          <p:nvPr userDrawn="1"/>
        </p:nvSpPr>
        <p:spPr>
          <a:xfrm>
            <a:off x="6415276" y="1515592"/>
            <a:ext cx="5317637"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22"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23" name="Text Placeholder 2"/>
          <p:cNvSpPr>
            <a:spLocks noGrp="1"/>
          </p:cNvSpPr>
          <p:nvPr>
            <p:ph type="body" sz="quarter" idx="29"/>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24" name="Text Placeholder 20"/>
          <p:cNvSpPr>
            <a:spLocks noGrp="1"/>
          </p:cNvSpPr>
          <p:nvPr>
            <p:ph type="body" sz="quarter" idx="30"/>
          </p:nvPr>
        </p:nvSpPr>
        <p:spPr>
          <a:xfrm>
            <a:off x="685800" y="2057400"/>
            <a:ext cx="4940300" cy="4038600"/>
          </a:xfrm>
        </p:spPr>
        <p:txBody>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0"/>
          <p:cNvSpPr>
            <a:spLocks noGrp="1"/>
          </p:cNvSpPr>
          <p:nvPr>
            <p:ph type="body" sz="quarter" idx="31"/>
          </p:nvPr>
        </p:nvSpPr>
        <p:spPr>
          <a:xfrm>
            <a:off x="6642100" y="2057400"/>
            <a:ext cx="4940300" cy="4038600"/>
          </a:xfrm>
        </p:spPr>
        <p:txBody>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328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Buckets with box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457201" y="1523211"/>
            <a:ext cx="5320536"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16720" y="1523211"/>
            <a:ext cx="5310418" cy="382746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a:xfrm>
            <a:off x="457201" y="1515592"/>
            <a:ext cx="5320536" cy="406929"/>
          </a:xfrm>
          <a:prstGeom prst="rect">
            <a:avLst/>
          </a:prstGeom>
          <a:solidFill>
            <a:schemeClr val="accent1"/>
          </a:solidFill>
        </p:spPr>
        <p:txBody>
          <a:bodyPr vert="horz" lIns="0" tIns="0" rIns="0" bIns="0" rtlCol="0" anchor="ctr" anchorCtr="0">
            <a:normAutofit/>
          </a:bodyPr>
          <a:lstStyle>
            <a:lvl1pPr marL="0" indent="0" algn="ctr" defTabSz="914400" rtl="0" eaLnBrk="1" latinLnBrk="0" hangingPunct="1">
              <a:lnSpc>
                <a:spcPct val="100000"/>
              </a:lnSpc>
              <a:spcBef>
                <a:spcPts val="0"/>
              </a:spcBef>
              <a:buFontTx/>
              <a:buNone/>
              <a:defRPr lang="en-US"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5" name="Text Placeholder 3"/>
          <p:cNvSpPr txBox="1">
            <a:spLocks/>
          </p:cNvSpPr>
          <p:nvPr/>
        </p:nvSpPr>
        <p:spPr>
          <a:xfrm>
            <a:off x="6415276" y="1515592"/>
            <a:ext cx="5317637" cy="406929"/>
          </a:xfrm>
          <a:prstGeom prst="rect">
            <a:avLst/>
          </a:prstGeom>
          <a:solidFill>
            <a:schemeClr val="accent1"/>
          </a:solidFill>
        </p:spPr>
        <p:txBody>
          <a:bodyPr anchor="ctr" anchorCtr="0">
            <a:normAutofit/>
          </a:bodyPr>
          <a:lstStyle>
            <a:lvl1pPr marL="0" indent="0" algn="ctr" defTabSz="914400" rtl="0" eaLnBrk="1" latinLnBrk="0" hangingPunct="1">
              <a:lnSpc>
                <a:spcPct val="100000"/>
              </a:lnSpc>
              <a:spcBef>
                <a:spcPts val="0"/>
              </a:spcBef>
              <a:buFont typeface="Wingdings" panose="05000000000000000000" pitchFamily="2" charset="2"/>
              <a:buNone/>
              <a:defRPr sz="1600" kern="1200" baseline="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200" i="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p:txBody>
      </p:sp>
      <p:sp>
        <p:nvSpPr>
          <p:cNvPr id="1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9" name="Text Placeholder 2"/>
          <p:cNvSpPr>
            <a:spLocks noGrp="1"/>
          </p:cNvSpPr>
          <p:nvPr>
            <p:ph type="body" sz="quarter" idx="28"/>
          </p:nvPr>
        </p:nvSpPr>
        <p:spPr>
          <a:xfrm>
            <a:off x="4445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20" name="Text Placeholder 2"/>
          <p:cNvSpPr>
            <a:spLocks noGrp="1"/>
          </p:cNvSpPr>
          <p:nvPr>
            <p:ph type="body" sz="quarter" idx="29"/>
          </p:nvPr>
        </p:nvSpPr>
        <p:spPr>
          <a:xfrm>
            <a:off x="6400800" y="1524000"/>
            <a:ext cx="5346700" cy="40640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p>
        </p:txBody>
      </p:sp>
      <p:sp>
        <p:nvSpPr>
          <p:cNvPr id="22" name="Text Placeholder 20"/>
          <p:cNvSpPr>
            <a:spLocks noGrp="1"/>
          </p:cNvSpPr>
          <p:nvPr>
            <p:ph type="body" sz="quarter" idx="30"/>
          </p:nvPr>
        </p:nvSpPr>
        <p:spPr>
          <a:xfrm>
            <a:off x="685800" y="2057400"/>
            <a:ext cx="4940300" cy="3238500"/>
          </a:xfrm>
        </p:spPr>
        <p:txBody>
          <a:bodyPr/>
          <a:lstStyle>
            <a:lvl1pPr>
              <a:defRPr sz="16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ext Placeholder 20"/>
          <p:cNvSpPr>
            <a:spLocks noGrp="1"/>
          </p:cNvSpPr>
          <p:nvPr>
            <p:ph type="body" sz="quarter" idx="31"/>
          </p:nvPr>
        </p:nvSpPr>
        <p:spPr>
          <a:xfrm>
            <a:off x="6642100" y="2057400"/>
            <a:ext cx="4940300" cy="3238500"/>
          </a:xfrm>
        </p:spPr>
        <p:txBody>
          <a:bodyPr/>
          <a:lstStyle>
            <a:lvl1pPr>
              <a:defRPr sz="160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74969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Buckets with boxes vertic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4189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Rectangle 5"/>
          <p:cNvSpPr/>
          <p:nvPr userDrawn="1"/>
        </p:nvSpPr>
        <p:spPr>
          <a:xfrm>
            <a:off x="457200"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9" name="Rectangle 8"/>
          <p:cNvSpPr/>
          <p:nvPr userDrawn="1"/>
        </p:nvSpPr>
        <p:spPr>
          <a:xfrm>
            <a:off x="4420557"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userDrawn="1"/>
        </p:nvSpPr>
        <p:spPr>
          <a:xfrm>
            <a:off x="8396994" y="1519981"/>
            <a:ext cx="33616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Text Placeholder 2"/>
          <p:cNvSpPr>
            <a:spLocks noGrp="1"/>
          </p:cNvSpPr>
          <p:nvPr>
            <p:ph type="body" sz="quarter" idx="28"/>
          </p:nvPr>
        </p:nvSpPr>
        <p:spPr>
          <a:xfrm>
            <a:off x="4572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12" name="Text Placeholder 2"/>
          <p:cNvSpPr>
            <a:spLocks noGrp="1"/>
          </p:cNvSpPr>
          <p:nvPr>
            <p:ph type="body" sz="quarter" idx="29"/>
          </p:nvPr>
        </p:nvSpPr>
        <p:spPr>
          <a:xfrm>
            <a:off x="44196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14" name="Text Placeholder 2"/>
          <p:cNvSpPr>
            <a:spLocks noGrp="1"/>
          </p:cNvSpPr>
          <p:nvPr>
            <p:ph type="body" sz="quarter" idx="30"/>
          </p:nvPr>
        </p:nvSpPr>
        <p:spPr>
          <a:xfrm>
            <a:off x="83820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15" name="Text Placeholder 25"/>
          <p:cNvSpPr>
            <a:spLocks noGrp="1"/>
          </p:cNvSpPr>
          <p:nvPr>
            <p:ph type="body" sz="quarter" idx="34"/>
          </p:nvPr>
        </p:nvSpPr>
        <p:spPr>
          <a:xfrm>
            <a:off x="4572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25"/>
          <p:cNvSpPr>
            <a:spLocks noGrp="1"/>
          </p:cNvSpPr>
          <p:nvPr>
            <p:ph type="body" sz="quarter" idx="35"/>
          </p:nvPr>
        </p:nvSpPr>
        <p:spPr>
          <a:xfrm>
            <a:off x="44196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25"/>
          <p:cNvSpPr>
            <a:spLocks noGrp="1"/>
          </p:cNvSpPr>
          <p:nvPr>
            <p:ph type="body" sz="quarter" idx="36"/>
          </p:nvPr>
        </p:nvSpPr>
        <p:spPr>
          <a:xfrm>
            <a:off x="8382000" y="2019300"/>
            <a:ext cx="3403600" cy="38227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4819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Buckets with boxes vertic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457200"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420557" y="1519981"/>
            <a:ext cx="33838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8396994" y="1519981"/>
            <a:ext cx="336165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7"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9" name="Text Placeholder 2"/>
          <p:cNvSpPr>
            <a:spLocks noGrp="1"/>
          </p:cNvSpPr>
          <p:nvPr>
            <p:ph type="body" sz="quarter" idx="28"/>
          </p:nvPr>
        </p:nvSpPr>
        <p:spPr>
          <a:xfrm>
            <a:off x="4572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0" name="Text Placeholder 2"/>
          <p:cNvSpPr>
            <a:spLocks noGrp="1"/>
          </p:cNvSpPr>
          <p:nvPr>
            <p:ph type="body" sz="quarter" idx="29"/>
          </p:nvPr>
        </p:nvSpPr>
        <p:spPr>
          <a:xfrm>
            <a:off x="44196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1" name="Text Placeholder 2"/>
          <p:cNvSpPr>
            <a:spLocks noGrp="1"/>
          </p:cNvSpPr>
          <p:nvPr>
            <p:ph type="body" sz="quarter" idx="30"/>
          </p:nvPr>
        </p:nvSpPr>
        <p:spPr>
          <a:xfrm>
            <a:off x="8382000" y="1518081"/>
            <a:ext cx="3365500" cy="3615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7" name="Text Placeholder 25"/>
          <p:cNvSpPr>
            <a:spLocks noGrp="1"/>
          </p:cNvSpPr>
          <p:nvPr>
            <p:ph type="body" sz="quarter" idx="34"/>
          </p:nvPr>
        </p:nvSpPr>
        <p:spPr>
          <a:xfrm>
            <a:off x="4572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Text Placeholder 25"/>
          <p:cNvSpPr>
            <a:spLocks noGrp="1"/>
          </p:cNvSpPr>
          <p:nvPr>
            <p:ph type="body" sz="quarter" idx="35"/>
          </p:nvPr>
        </p:nvSpPr>
        <p:spPr>
          <a:xfrm>
            <a:off x="44196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Text Placeholder 25"/>
          <p:cNvSpPr>
            <a:spLocks noGrp="1"/>
          </p:cNvSpPr>
          <p:nvPr>
            <p:ph type="body" sz="quarter" idx="36"/>
          </p:nvPr>
        </p:nvSpPr>
        <p:spPr>
          <a:xfrm>
            <a:off x="8382000" y="2019300"/>
            <a:ext cx="3403600" cy="33528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3081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userDrawn="1"/>
        </p:nvSpPr>
        <p:spPr>
          <a:xfrm>
            <a:off x="457200" y="1514950"/>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57200" y="3115149"/>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457200" y="4715347"/>
            <a:ext cx="2831003"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920327"/>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520525"/>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8"/>
          </p:nvPr>
        </p:nvSpPr>
        <p:spPr>
          <a:xfrm>
            <a:off x="457200" y="1518081"/>
            <a:ext cx="2832100" cy="11997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1" name="Text Placeholder 2"/>
          <p:cNvSpPr>
            <a:spLocks noGrp="1"/>
          </p:cNvSpPr>
          <p:nvPr>
            <p:ph type="body" sz="quarter" idx="33"/>
          </p:nvPr>
        </p:nvSpPr>
        <p:spPr>
          <a:xfrm>
            <a:off x="457200" y="3118282"/>
            <a:ext cx="2832100" cy="11997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3" name="Text Placeholder 2"/>
          <p:cNvSpPr>
            <a:spLocks noGrp="1"/>
          </p:cNvSpPr>
          <p:nvPr>
            <p:ph type="body" sz="quarter" idx="35"/>
          </p:nvPr>
        </p:nvSpPr>
        <p:spPr>
          <a:xfrm>
            <a:off x="457200" y="4705782"/>
            <a:ext cx="2832100" cy="11997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6" name="Text Placeholder 2"/>
          <p:cNvSpPr>
            <a:spLocks noGrp="1"/>
          </p:cNvSpPr>
          <p:nvPr>
            <p:ph type="body" sz="quarter" idx="37"/>
          </p:nvPr>
        </p:nvSpPr>
        <p:spPr>
          <a:xfrm>
            <a:off x="3530600" y="15113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38"/>
          </p:nvPr>
        </p:nvSpPr>
        <p:spPr>
          <a:xfrm>
            <a:off x="3530600" y="31115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2"/>
          <p:cNvSpPr>
            <a:spLocks noGrp="1"/>
          </p:cNvSpPr>
          <p:nvPr>
            <p:ph type="body" sz="quarter" idx="39"/>
          </p:nvPr>
        </p:nvSpPr>
        <p:spPr>
          <a:xfrm>
            <a:off x="3530600" y="4673600"/>
            <a:ext cx="8661400" cy="1244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6461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457200" y="1514951"/>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Rectangle 9"/>
          <p:cNvSpPr/>
          <p:nvPr/>
        </p:nvSpPr>
        <p:spPr>
          <a:xfrm>
            <a:off x="457200" y="2886550"/>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Rectangle 10"/>
          <p:cNvSpPr/>
          <p:nvPr/>
        </p:nvSpPr>
        <p:spPr>
          <a:xfrm>
            <a:off x="457200" y="4305773"/>
            <a:ext cx="2831003" cy="999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691727"/>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091900"/>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4" name="Text Placeholder 2"/>
          <p:cNvSpPr>
            <a:spLocks noGrp="1"/>
          </p:cNvSpPr>
          <p:nvPr>
            <p:ph type="body" sz="quarter" idx="28"/>
          </p:nvPr>
        </p:nvSpPr>
        <p:spPr>
          <a:xfrm>
            <a:off x="457200" y="1518081"/>
            <a:ext cx="2832100" cy="9838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7" name="Text Placeholder 2"/>
          <p:cNvSpPr>
            <a:spLocks noGrp="1"/>
          </p:cNvSpPr>
          <p:nvPr>
            <p:ph type="body" sz="quarter" idx="33"/>
          </p:nvPr>
        </p:nvSpPr>
        <p:spPr>
          <a:xfrm>
            <a:off x="457200" y="2876982"/>
            <a:ext cx="2832100" cy="9838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9" name="Text Placeholder 2"/>
          <p:cNvSpPr>
            <a:spLocks noGrp="1"/>
          </p:cNvSpPr>
          <p:nvPr>
            <p:ph type="body" sz="quarter" idx="35"/>
          </p:nvPr>
        </p:nvSpPr>
        <p:spPr>
          <a:xfrm>
            <a:off x="457200" y="4312082"/>
            <a:ext cx="2832100" cy="983819"/>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1" name="Text Placeholder 2"/>
          <p:cNvSpPr>
            <a:spLocks noGrp="1"/>
          </p:cNvSpPr>
          <p:nvPr>
            <p:ph type="body" sz="quarter" idx="37"/>
          </p:nvPr>
        </p:nvSpPr>
        <p:spPr>
          <a:xfrm>
            <a:off x="3543300" y="15113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Text Placeholder 2"/>
          <p:cNvSpPr>
            <a:spLocks noGrp="1"/>
          </p:cNvSpPr>
          <p:nvPr>
            <p:ph type="body" sz="quarter" idx="38"/>
          </p:nvPr>
        </p:nvSpPr>
        <p:spPr>
          <a:xfrm>
            <a:off x="3543300" y="28956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
          <p:cNvSpPr>
            <a:spLocks noGrp="1"/>
          </p:cNvSpPr>
          <p:nvPr>
            <p:ph type="body" sz="quarter" idx="39"/>
          </p:nvPr>
        </p:nvSpPr>
        <p:spPr>
          <a:xfrm>
            <a:off x="3543300" y="4330700"/>
            <a:ext cx="8267700" cy="10033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41855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flow">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Pentagon 8"/>
          <p:cNvSpPr/>
          <p:nvPr/>
        </p:nvSpPr>
        <p:spPr>
          <a:xfrm>
            <a:off x="457200" y="1515533"/>
            <a:ext cx="3523660" cy="1210733"/>
          </a:xfrm>
          <a:prstGeom prst="homePlate">
            <a:avLst>
              <a:gd name="adj" fmla="val 395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Pentagon 9"/>
          <p:cNvSpPr/>
          <p:nvPr/>
        </p:nvSpPr>
        <p:spPr>
          <a:xfrm>
            <a:off x="457200" y="3132667"/>
            <a:ext cx="3523660" cy="1210733"/>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Pentagon 10"/>
          <p:cNvSpPr/>
          <p:nvPr/>
        </p:nvSpPr>
        <p:spPr>
          <a:xfrm>
            <a:off x="457200" y="4724399"/>
            <a:ext cx="3523660" cy="1210733"/>
          </a:xfrm>
          <a:prstGeom prst="homePlate">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923027"/>
            <a:ext cx="1127571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527461"/>
            <a:ext cx="1127571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28"/>
          </p:nvPr>
        </p:nvSpPr>
        <p:spPr>
          <a:xfrm>
            <a:off x="457200" y="1518081"/>
            <a:ext cx="3022600" cy="1218441"/>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4" name="Text Placeholder 2"/>
          <p:cNvSpPr>
            <a:spLocks noGrp="1"/>
          </p:cNvSpPr>
          <p:nvPr>
            <p:ph type="body" sz="quarter" idx="33"/>
          </p:nvPr>
        </p:nvSpPr>
        <p:spPr>
          <a:xfrm>
            <a:off x="457200" y="3130982"/>
            <a:ext cx="3022600" cy="1218441"/>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6" name="Text Placeholder 2"/>
          <p:cNvSpPr>
            <a:spLocks noGrp="1"/>
          </p:cNvSpPr>
          <p:nvPr>
            <p:ph type="body" sz="quarter" idx="35"/>
          </p:nvPr>
        </p:nvSpPr>
        <p:spPr>
          <a:xfrm>
            <a:off x="457200" y="4718482"/>
            <a:ext cx="3022600" cy="1218441"/>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8" name="Text Placeholder 2"/>
          <p:cNvSpPr>
            <a:spLocks noGrp="1"/>
          </p:cNvSpPr>
          <p:nvPr>
            <p:ph type="body" sz="quarter" idx="37"/>
          </p:nvPr>
        </p:nvSpPr>
        <p:spPr>
          <a:xfrm>
            <a:off x="4216400" y="15113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38"/>
          </p:nvPr>
        </p:nvSpPr>
        <p:spPr>
          <a:xfrm>
            <a:off x="4216400" y="31242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 name="Text Placeholder 2"/>
          <p:cNvSpPr>
            <a:spLocks noGrp="1"/>
          </p:cNvSpPr>
          <p:nvPr>
            <p:ph type="body" sz="quarter" idx="39"/>
          </p:nvPr>
        </p:nvSpPr>
        <p:spPr>
          <a:xfrm>
            <a:off x="4216400" y="4724400"/>
            <a:ext cx="7594600" cy="11938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8871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Buckets with boxes horizontal flow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3987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Pentagon 8"/>
          <p:cNvSpPr/>
          <p:nvPr/>
        </p:nvSpPr>
        <p:spPr>
          <a:xfrm>
            <a:off x="457200" y="1514950"/>
            <a:ext cx="2831003" cy="999062"/>
          </a:xfrm>
          <a:prstGeom prst="homePlate">
            <a:avLst>
              <a:gd name="adj" fmla="val 271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Pentagon 9"/>
          <p:cNvSpPr/>
          <p:nvPr/>
        </p:nvSpPr>
        <p:spPr>
          <a:xfrm>
            <a:off x="457200" y="2886549"/>
            <a:ext cx="2831003" cy="999062"/>
          </a:xfrm>
          <a:prstGeom prst="homePlate">
            <a:avLst>
              <a:gd name="adj" fmla="val 261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 name="Pentagon 10"/>
          <p:cNvSpPr/>
          <p:nvPr/>
        </p:nvSpPr>
        <p:spPr>
          <a:xfrm>
            <a:off x="457200" y="4305772"/>
            <a:ext cx="2831003" cy="999062"/>
          </a:xfrm>
          <a:prstGeom prst="homePlate">
            <a:avLst>
              <a:gd name="adj" fmla="val 233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6" name="Straight Connector 15"/>
          <p:cNvCxnSpPr/>
          <p:nvPr/>
        </p:nvCxnSpPr>
        <p:spPr>
          <a:xfrm>
            <a:off x="457200" y="2691726"/>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 y="4091899"/>
            <a:ext cx="11277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0" name="Text Placeholder 2"/>
          <p:cNvSpPr>
            <a:spLocks noGrp="1"/>
          </p:cNvSpPr>
          <p:nvPr>
            <p:ph type="body" sz="quarter" idx="28"/>
          </p:nvPr>
        </p:nvSpPr>
        <p:spPr>
          <a:xfrm>
            <a:off x="457200" y="1518082"/>
            <a:ext cx="2590800" cy="9965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2" name="Text Placeholder 2"/>
          <p:cNvSpPr>
            <a:spLocks noGrp="1"/>
          </p:cNvSpPr>
          <p:nvPr>
            <p:ph type="body" sz="quarter" idx="33"/>
          </p:nvPr>
        </p:nvSpPr>
        <p:spPr>
          <a:xfrm>
            <a:off x="457200" y="2876983"/>
            <a:ext cx="2590800" cy="9965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4" name="Text Placeholder 2"/>
          <p:cNvSpPr>
            <a:spLocks noGrp="1"/>
          </p:cNvSpPr>
          <p:nvPr>
            <p:ph type="body" sz="quarter" idx="35"/>
          </p:nvPr>
        </p:nvSpPr>
        <p:spPr>
          <a:xfrm>
            <a:off x="457200" y="4312083"/>
            <a:ext cx="2590800" cy="9965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7" name="Text Placeholder 2"/>
          <p:cNvSpPr>
            <a:spLocks noGrp="1"/>
          </p:cNvSpPr>
          <p:nvPr>
            <p:ph type="body" sz="quarter" idx="37"/>
          </p:nvPr>
        </p:nvSpPr>
        <p:spPr>
          <a:xfrm>
            <a:off x="3556000" y="15240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 Placeholder 2"/>
          <p:cNvSpPr>
            <a:spLocks noGrp="1"/>
          </p:cNvSpPr>
          <p:nvPr>
            <p:ph type="body" sz="quarter" idx="38"/>
          </p:nvPr>
        </p:nvSpPr>
        <p:spPr>
          <a:xfrm>
            <a:off x="3556000" y="28956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39"/>
          </p:nvPr>
        </p:nvSpPr>
        <p:spPr>
          <a:xfrm>
            <a:off x="3556000" y="4305300"/>
            <a:ext cx="7962900" cy="990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886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 2 speakers long pres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marR="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tabLst/>
              <a:defRPr/>
            </a:lvl1pPr>
          </a:lstStyle>
          <a:p>
            <a:r>
              <a:rPr lang="en-US" dirty="0" smtClean="0"/>
              <a:t>Click to upload a cover slide photo. Visit the Brand Central Image Library for options: https://www.brandcentral.aig/content/index/guid/stock_imagery  </a:t>
            </a:r>
          </a:p>
        </p:txBody>
      </p:sp>
      <p:sp>
        <p:nvSpPr>
          <p:cNvPr id="21"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sp>
        <p:nvSpPr>
          <p:cNvPr id="28"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29"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
        <p:nvSpPr>
          <p:cNvPr id="30" name="Text Placeholder 6"/>
          <p:cNvSpPr>
            <a:spLocks noGrp="1"/>
          </p:cNvSpPr>
          <p:nvPr>
            <p:ph type="body" sz="quarter" idx="16"/>
          </p:nvPr>
        </p:nvSpPr>
        <p:spPr>
          <a:xfrm>
            <a:off x="8129775" y="4886496"/>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31" name="Picture Placeholder 8"/>
          <p:cNvSpPr>
            <a:spLocks noGrp="1"/>
          </p:cNvSpPr>
          <p:nvPr>
            <p:ph type="pic" sz="quarter" idx="17"/>
          </p:nvPr>
        </p:nvSpPr>
        <p:spPr>
          <a:xfrm>
            <a:off x="7288529" y="4886496"/>
            <a:ext cx="722376" cy="786384"/>
          </a:xfrm>
        </p:spPr>
        <p:txBody>
          <a:bodyPr/>
          <a:lstStyle>
            <a:lvl1pPr marL="0" indent="0">
              <a:buNone/>
              <a:defRPr/>
            </a:lvl1pPr>
          </a:lstStyle>
          <a:p>
            <a:endParaRPr lang="en-US" dirty="0"/>
          </a:p>
        </p:txBody>
      </p:sp>
      <p:sp>
        <p:nvSpPr>
          <p:cNvPr id="36"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37"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grpSp>
        <p:nvGrpSpPr>
          <p:cNvPr id="12" name="Group 11"/>
          <p:cNvGrpSpPr/>
          <p:nvPr userDrawn="1"/>
        </p:nvGrpSpPr>
        <p:grpSpPr>
          <a:xfrm>
            <a:off x="454818" y="3261416"/>
            <a:ext cx="1017365" cy="520285"/>
            <a:chOff x="2259013" y="4716463"/>
            <a:chExt cx="1322387" cy="676275"/>
          </a:xfrm>
        </p:grpSpPr>
        <p:sp>
          <p:nvSpPr>
            <p:cNvPr id="1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14530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14">
          <p15:clr>
            <a:srgbClr val="FBAE40"/>
          </p15:clr>
        </p15:guide>
        <p15:guide id="2" orient="horz" pos="35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Buckets with shaded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29246"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Rectangle 5"/>
          <p:cNvSpPr/>
          <p:nvPr userDrawn="1"/>
        </p:nvSpPr>
        <p:spPr>
          <a:xfrm>
            <a:off x="3284424" y="1515533"/>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9" name="Rectangle 8"/>
          <p:cNvSpPr/>
          <p:nvPr userDrawn="1"/>
        </p:nvSpPr>
        <p:spPr>
          <a:xfrm>
            <a:off x="3284424" y="3119966"/>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userDrawn="1"/>
        </p:nvSpPr>
        <p:spPr>
          <a:xfrm>
            <a:off x="3284424" y="4724399"/>
            <a:ext cx="8450376"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 name="Rectangle 10"/>
          <p:cNvSpPr/>
          <p:nvPr userDrawn="1"/>
        </p:nvSpPr>
        <p:spPr>
          <a:xfrm>
            <a:off x="457200" y="1515533"/>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2" name="Rectangle 11"/>
          <p:cNvSpPr/>
          <p:nvPr userDrawn="1"/>
        </p:nvSpPr>
        <p:spPr>
          <a:xfrm>
            <a:off x="457200" y="3115733"/>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 name="Rectangle 13"/>
          <p:cNvSpPr/>
          <p:nvPr userDrawn="1"/>
        </p:nvSpPr>
        <p:spPr>
          <a:xfrm>
            <a:off x="457200" y="4724399"/>
            <a:ext cx="2828384"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cxnSp>
        <p:nvCxnSpPr>
          <p:cNvPr id="15" name="Straight Connector 14"/>
          <p:cNvCxnSpPr/>
          <p:nvPr userDrawn="1"/>
        </p:nvCxnSpPr>
        <p:spPr>
          <a:xfrm>
            <a:off x="457200" y="2923027"/>
            <a:ext cx="112671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4527461"/>
            <a:ext cx="112671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8"/>
          </p:nvPr>
        </p:nvSpPr>
        <p:spPr>
          <a:xfrm>
            <a:off x="457200" y="1518082"/>
            <a:ext cx="2832100" cy="12251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19" name="Text Placeholder 2"/>
          <p:cNvSpPr>
            <a:spLocks noGrp="1"/>
          </p:cNvSpPr>
          <p:nvPr>
            <p:ph type="body" sz="quarter" idx="33"/>
          </p:nvPr>
        </p:nvSpPr>
        <p:spPr>
          <a:xfrm>
            <a:off x="457200" y="3105583"/>
            <a:ext cx="2832100" cy="12251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1" name="Text Placeholder 2"/>
          <p:cNvSpPr>
            <a:spLocks noGrp="1"/>
          </p:cNvSpPr>
          <p:nvPr>
            <p:ph type="body" sz="quarter" idx="35"/>
          </p:nvPr>
        </p:nvSpPr>
        <p:spPr>
          <a:xfrm>
            <a:off x="457200" y="4705783"/>
            <a:ext cx="2832100" cy="12251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3" name="Text Placeholder 2"/>
          <p:cNvSpPr>
            <a:spLocks noGrp="1"/>
          </p:cNvSpPr>
          <p:nvPr>
            <p:ph type="body" sz="quarter" idx="36"/>
          </p:nvPr>
        </p:nvSpPr>
        <p:spPr>
          <a:xfrm>
            <a:off x="3556000" y="15240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37"/>
          </p:nvPr>
        </p:nvSpPr>
        <p:spPr>
          <a:xfrm>
            <a:off x="3556000" y="31242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2"/>
          <p:cNvSpPr>
            <a:spLocks noGrp="1"/>
          </p:cNvSpPr>
          <p:nvPr>
            <p:ph type="body" sz="quarter" idx="38"/>
          </p:nvPr>
        </p:nvSpPr>
        <p:spPr>
          <a:xfrm>
            <a:off x="3556000" y="4711700"/>
            <a:ext cx="7962900" cy="1206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88415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Buckets with shaded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4620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3284424" y="151553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p:nvSpPr>
        <p:spPr>
          <a:xfrm>
            <a:off x="457199" y="151553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prstClr val="white"/>
              </a:solidFill>
              <a:latin typeface="+mj-lt"/>
            </a:endParaRPr>
          </a:p>
        </p:txBody>
      </p:sp>
      <p:cxnSp>
        <p:nvCxnSpPr>
          <p:cNvPr id="12" name="Straight Connector 11"/>
          <p:cNvCxnSpPr/>
          <p:nvPr/>
        </p:nvCxnSpPr>
        <p:spPr>
          <a:xfrm>
            <a:off x="457199" y="2694427"/>
            <a:ext cx="1126716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84424" y="286808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5" name="Rectangle 14"/>
          <p:cNvSpPr/>
          <p:nvPr/>
        </p:nvSpPr>
        <p:spPr>
          <a:xfrm>
            <a:off x="457199" y="286808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endParaRPr>
          </a:p>
        </p:txBody>
      </p:sp>
      <p:cxnSp>
        <p:nvCxnSpPr>
          <p:cNvPr id="17" name="Straight Connector 16"/>
          <p:cNvCxnSpPr/>
          <p:nvPr/>
        </p:nvCxnSpPr>
        <p:spPr>
          <a:xfrm>
            <a:off x="457199" y="4046977"/>
            <a:ext cx="1126716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84424" y="4220633"/>
            <a:ext cx="8450376" cy="102766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9" name="Rectangle 18"/>
          <p:cNvSpPr/>
          <p:nvPr/>
        </p:nvSpPr>
        <p:spPr>
          <a:xfrm>
            <a:off x="457199" y="4220633"/>
            <a:ext cx="2828384" cy="1027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dirty="0">
              <a:solidFill>
                <a:schemeClr val="bg1"/>
              </a:solidFill>
            </a:endParaRPr>
          </a:p>
        </p:txBody>
      </p:sp>
      <p:sp>
        <p:nvSpPr>
          <p:cNvPr id="23"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5" name="Text Placeholder 2"/>
          <p:cNvSpPr>
            <a:spLocks noGrp="1"/>
          </p:cNvSpPr>
          <p:nvPr>
            <p:ph type="body" sz="quarter" idx="28"/>
          </p:nvPr>
        </p:nvSpPr>
        <p:spPr>
          <a:xfrm>
            <a:off x="457200" y="1518082"/>
            <a:ext cx="2832100" cy="10219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6" name="Text Placeholder 2"/>
          <p:cNvSpPr>
            <a:spLocks noGrp="1"/>
          </p:cNvSpPr>
          <p:nvPr>
            <p:ph type="body" sz="quarter" idx="29"/>
          </p:nvPr>
        </p:nvSpPr>
        <p:spPr>
          <a:xfrm>
            <a:off x="457200" y="2870200"/>
            <a:ext cx="2832100" cy="10219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7" name="Text Placeholder 2"/>
          <p:cNvSpPr>
            <a:spLocks noGrp="1"/>
          </p:cNvSpPr>
          <p:nvPr>
            <p:ph type="body" sz="quarter" idx="30"/>
          </p:nvPr>
        </p:nvSpPr>
        <p:spPr>
          <a:xfrm>
            <a:off x="457200" y="4216400"/>
            <a:ext cx="2832100" cy="1021918"/>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2" name="Text Placeholder 2"/>
          <p:cNvSpPr>
            <a:spLocks noGrp="1"/>
          </p:cNvSpPr>
          <p:nvPr>
            <p:ph type="body" sz="quarter" idx="35"/>
          </p:nvPr>
        </p:nvSpPr>
        <p:spPr>
          <a:xfrm>
            <a:off x="3556000" y="15240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
          <p:cNvSpPr>
            <a:spLocks noGrp="1"/>
          </p:cNvSpPr>
          <p:nvPr>
            <p:ph type="body" sz="quarter" idx="36"/>
          </p:nvPr>
        </p:nvSpPr>
        <p:spPr>
          <a:xfrm>
            <a:off x="3556000" y="28956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sz="quarter" idx="37"/>
          </p:nvPr>
        </p:nvSpPr>
        <p:spPr>
          <a:xfrm>
            <a:off x="3556000" y="4203700"/>
            <a:ext cx="7962900" cy="10287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33230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uckets with box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5" name="Shape 118"/>
          <p:cNvSpPr/>
          <p:nvPr userDrawn="1"/>
        </p:nvSpPr>
        <p:spPr>
          <a:xfrm>
            <a:off x="457201" y="1519979"/>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26" name="Shape 125"/>
          <p:cNvSpPr/>
          <p:nvPr userDrawn="1"/>
        </p:nvSpPr>
        <p:spPr>
          <a:xfrm>
            <a:off x="6422380" y="1519979"/>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27" name="Text Placeholder 2"/>
          <p:cNvSpPr>
            <a:spLocks noGrp="1"/>
          </p:cNvSpPr>
          <p:nvPr>
            <p:ph type="body" sz="quarter" idx="28"/>
          </p:nvPr>
        </p:nvSpPr>
        <p:spPr>
          <a:xfrm>
            <a:off x="457200" y="1518082"/>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8" name="Text Placeholder 2"/>
          <p:cNvSpPr>
            <a:spLocks noGrp="1"/>
          </p:cNvSpPr>
          <p:nvPr>
            <p:ph type="body" sz="quarter" idx="29"/>
          </p:nvPr>
        </p:nvSpPr>
        <p:spPr>
          <a:xfrm>
            <a:off x="6409678" y="1518082"/>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1" name="Shape 118"/>
          <p:cNvSpPr/>
          <p:nvPr userDrawn="1"/>
        </p:nvSpPr>
        <p:spPr>
          <a:xfrm>
            <a:off x="457201" y="3938897"/>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32" name="Shape 125"/>
          <p:cNvSpPr/>
          <p:nvPr userDrawn="1"/>
        </p:nvSpPr>
        <p:spPr>
          <a:xfrm>
            <a:off x="6422380" y="3938897"/>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33" name="Text Placeholder 2"/>
          <p:cNvSpPr>
            <a:spLocks noGrp="1"/>
          </p:cNvSpPr>
          <p:nvPr>
            <p:ph type="body" sz="quarter" idx="34"/>
          </p:nvPr>
        </p:nvSpPr>
        <p:spPr>
          <a:xfrm>
            <a:off x="457200" y="3937000"/>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4" name="Text Placeholder 2"/>
          <p:cNvSpPr>
            <a:spLocks noGrp="1"/>
          </p:cNvSpPr>
          <p:nvPr>
            <p:ph type="body" sz="quarter" idx="35"/>
          </p:nvPr>
        </p:nvSpPr>
        <p:spPr>
          <a:xfrm>
            <a:off x="6409678" y="3937000"/>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7" name="Text Placeholder 2"/>
          <p:cNvSpPr>
            <a:spLocks noGrp="1"/>
          </p:cNvSpPr>
          <p:nvPr>
            <p:ph type="body" sz="quarter" idx="38"/>
          </p:nvPr>
        </p:nvSpPr>
        <p:spPr>
          <a:xfrm>
            <a:off x="469900" y="2006600"/>
            <a:ext cx="5372100" cy="17272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2"/>
          <p:cNvSpPr>
            <a:spLocks noGrp="1"/>
          </p:cNvSpPr>
          <p:nvPr>
            <p:ph type="body" sz="quarter" idx="39"/>
          </p:nvPr>
        </p:nvSpPr>
        <p:spPr>
          <a:xfrm>
            <a:off x="6400800" y="2006600"/>
            <a:ext cx="5372100" cy="17272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2"/>
          <p:cNvSpPr>
            <a:spLocks noGrp="1"/>
          </p:cNvSpPr>
          <p:nvPr>
            <p:ph type="body" sz="quarter" idx="40"/>
          </p:nvPr>
        </p:nvSpPr>
        <p:spPr>
          <a:xfrm>
            <a:off x="469900" y="4432300"/>
            <a:ext cx="5372100" cy="17272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2"/>
          <p:cNvSpPr>
            <a:spLocks noGrp="1"/>
          </p:cNvSpPr>
          <p:nvPr>
            <p:ph type="body" sz="quarter" idx="41"/>
          </p:nvPr>
        </p:nvSpPr>
        <p:spPr>
          <a:xfrm>
            <a:off x="6400800" y="4432300"/>
            <a:ext cx="5372100" cy="17272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6321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uckets with box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8873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18"/>
          <p:cNvSpPr/>
          <p:nvPr/>
        </p:nvSpPr>
        <p:spPr>
          <a:xfrm>
            <a:off x="457201" y="1519979"/>
            <a:ext cx="533256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0" name="Shape 125"/>
          <p:cNvSpPr/>
          <p:nvPr/>
        </p:nvSpPr>
        <p:spPr>
          <a:xfrm>
            <a:off x="6422380" y="1519979"/>
            <a:ext cx="5320951"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1" name="Shape 128"/>
          <p:cNvSpPr/>
          <p:nvPr/>
        </p:nvSpPr>
        <p:spPr>
          <a:xfrm>
            <a:off x="472443" y="3506469"/>
            <a:ext cx="5317319"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2" name="Shape 131"/>
          <p:cNvSpPr/>
          <p:nvPr/>
        </p:nvSpPr>
        <p:spPr>
          <a:xfrm>
            <a:off x="6431185" y="3506469"/>
            <a:ext cx="5312144" cy="36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sz="1400" dirty="0">
              <a:solidFill>
                <a:schemeClr val="bg1"/>
              </a:solidFill>
              <a:sym typeface="Arial"/>
            </a:endParaRPr>
          </a:p>
        </p:txBody>
      </p:sp>
      <p:sp>
        <p:nvSpPr>
          <p:cNvPr id="1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9" name="Text Placeholder 2"/>
          <p:cNvSpPr>
            <a:spLocks noGrp="1"/>
          </p:cNvSpPr>
          <p:nvPr>
            <p:ph type="body" sz="quarter" idx="28"/>
          </p:nvPr>
        </p:nvSpPr>
        <p:spPr>
          <a:xfrm>
            <a:off x="457200" y="1518082"/>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0" name="Text Placeholder 2"/>
          <p:cNvSpPr>
            <a:spLocks noGrp="1"/>
          </p:cNvSpPr>
          <p:nvPr>
            <p:ph type="body" sz="quarter" idx="29"/>
          </p:nvPr>
        </p:nvSpPr>
        <p:spPr>
          <a:xfrm>
            <a:off x="6409678" y="1518082"/>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1" name="Text Placeholder 2"/>
          <p:cNvSpPr>
            <a:spLocks noGrp="1"/>
          </p:cNvSpPr>
          <p:nvPr>
            <p:ph type="body" sz="quarter" idx="30"/>
          </p:nvPr>
        </p:nvSpPr>
        <p:spPr>
          <a:xfrm>
            <a:off x="457200" y="3505200"/>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22" name="Text Placeholder 2"/>
          <p:cNvSpPr>
            <a:spLocks noGrp="1"/>
          </p:cNvSpPr>
          <p:nvPr>
            <p:ph type="body" sz="quarter" idx="31"/>
          </p:nvPr>
        </p:nvSpPr>
        <p:spPr>
          <a:xfrm>
            <a:off x="6409678" y="3505200"/>
            <a:ext cx="5346700" cy="363984"/>
          </a:xfrm>
        </p:spPr>
        <p:txBody>
          <a:bodyPr anchor="ctr" anchorCtr="0"/>
          <a:lstStyle>
            <a:lvl1pPr marL="0" indent="0" algn="ctr">
              <a:buNone/>
              <a:defRPr sz="1400" baseline="0">
                <a:solidFill>
                  <a:schemeClr val="bg1"/>
                </a:solidFill>
              </a:defRPr>
            </a:lvl1pPr>
          </a:lstStyle>
          <a:p>
            <a:pPr lvl="0"/>
            <a:r>
              <a:rPr lang="en-US" dirty="0" smtClean="0"/>
              <a:t>Click to edit Master text styles</a:t>
            </a:r>
            <a:endParaRPr lang="en-US" dirty="0"/>
          </a:p>
        </p:txBody>
      </p:sp>
      <p:sp>
        <p:nvSpPr>
          <p:cNvPr id="30" name="Text Placeholder 27"/>
          <p:cNvSpPr>
            <a:spLocks noGrp="1"/>
          </p:cNvSpPr>
          <p:nvPr>
            <p:ph type="body" sz="quarter" idx="36"/>
          </p:nvPr>
        </p:nvSpPr>
        <p:spPr>
          <a:xfrm>
            <a:off x="469900" y="2006600"/>
            <a:ext cx="5372100" cy="140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27"/>
          <p:cNvSpPr>
            <a:spLocks noGrp="1"/>
          </p:cNvSpPr>
          <p:nvPr>
            <p:ph type="body" sz="quarter" idx="37"/>
          </p:nvPr>
        </p:nvSpPr>
        <p:spPr>
          <a:xfrm>
            <a:off x="6413500" y="2006600"/>
            <a:ext cx="5372100" cy="140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 name="Text Placeholder 27"/>
          <p:cNvSpPr>
            <a:spLocks noGrp="1"/>
          </p:cNvSpPr>
          <p:nvPr>
            <p:ph type="body" sz="quarter" idx="38"/>
          </p:nvPr>
        </p:nvSpPr>
        <p:spPr>
          <a:xfrm>
            <a:off x="469900" y="4025900"/>
            <a:ext cx="5372100" cy="140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3" name="Text Placeholder 27"/>
          <p:cNvSpPr>
            <a:spLocks noGrp="1"/>
          </p:cNvSpPr>
          <p:nvPr>
            <p:ph type="body" sz="quarter" idx="39"/>
          </p:nvPr>
        </p:nvSpPr>
        <p:spPr>
          <a:xfrm>
            <a:off x="6413500" y="4025900"/>
            <a:ext cx="5372100" cy="140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66518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Buckets with boxes horizontal">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35"/>
          <p:cNvSpPr/>
          <p:nvPr/>
        </p:nvSpPr>
        <p:spPr>
          <a:xfrm>
            <a:off x="457200" y="1515535"/>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10" name="Shape 143"/>
          <p:cNvSpPr/>
          <p:nvPr/>
        </p:nvSpPr>
        <p:spPr>
          <a:xfrm>
            <a:off x="457200" y="2801410"/>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11" name="Shape 147"/>
          <p:cNvSpPr/>
          <p:nvPr/>
        </p:nvSpPr>
        <p:spPr>
          <a:xfrm>
            <a:off x="457200" y="4052223"/>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cxnSp>
        <p:nvCxnSpPr>
          <p:cNvPr id="19" name="Shape 142"/>
          <p:cNvCxnSpPr/>
          <p:nvPr/>
        </p:nvCxnSpPr>
        <p:spPr>
          <a:xfrm>
            <a:off x="480382" y="2595184"/>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hape 146"/>
          <p:cNvCxnSpPr/>
          <p:nvPr/>
        </p:nvCxnSpPr>
        <p:spPr>
          <a:xfrm>
            <a:off x="480382" y="3842960"/>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hape 150"/>
          <p:cNvCxnSpPr/>
          <p:nvPr/>
        </p:nvCxnSpPr>
        <p:spPr>
          <a:xfrm>
            <a:off x="480382" y="5106471"/>
            <a:ext cx="112544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Shape 151"/>
          <p:cNvSpPr/>
          <p:nvPr/>
        </p:nvSpPr>
        <p:spPr>
          <a:xfrm>
            <a:off x="457200" y="5316839"/>
            <a:ext cx="2828093" cy="85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endParaRPr sz="1400" dirty="0">
              <a:solidFill>
                <a:schemeClr val="bg1"/>
              </a:solidFill>
              <a:sym typeface="Arial"/>
            </a:endParaRPr>
          </a:p>
        </p:txBody>
      </p:sp>
      <p:sp>
        <p:nvSpPr>
          <p:cNvPr id="22" name="Text Placeholder 2"/>
          <p:cNvSpPr>
            <a:spLocks noGrp="1"/>
          </p:cNvSpPr>
          <p:nvPr>
            <p:ph type="body" sz="quarter" idx="28"/>
          </p:nvPr>
        </p:nvSpPr>
        <p:spPr>
          <a:xfrm>
            <a:off x="533400" y="1524000"/>
            <a:ext cx="2705100" cy="8382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3" name="Text Placeholder 2"/>
          <p:cNvSpPr>
            <a:spLocks noGrp="1"/>
          </p:cNvSpPr>
          <p:nvPr>
            <p:ph type="body" sz="quarter" idx="29"/>
          </p:nvPr>
        </p:nvSpPr>
        <p:spPr>
          <a:xfrm>
            <a:off x="533400" y="2806700"/>
            <a:ext cx="2705100" cy="8382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4" name="Text Placeholder 2"/>
          <p:cNvSpPr>
            <a:spLocks noGrp="1"/>
          </p:cNvSpPr>
          <p:nvPr>
            <p:ph type="body" sz="quarter" idx="30"/>
          </p:nvPr>
        </p:nvSpPr>
        <p:spPr>
          <a:xfrm>
            <a:off x="533400" y="4051300"/>
            <a:ext cx="2705100" cy="8382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5" name="Text Placeholder 2"/>
          <p:cNvSpPr>
            <a:spLocks noGrp="1"/>
          </p:cNvSpPr>
          <p:nvPr>
            <p:ph type="body" sz="quarter" idx="31"/>
          </p:nvPr>
        </p:nvSpPr>
        <p:spPr>
          <a:xfrm>
            <a:off x="533400" y="5321300"/>
            <a:ext cx="2705100" cy="8382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0" name="Text Placeholder 31"/>
          <p:cNvSpPr>
            <a:spLocks noGrp="1"/>
          </p:cNvSpPr>
          <p:nvPr>
            <p:ph type="body" sz="quarter" idx="36"/>
          </p:nvPr>
        </p:nvSpPr>
        <p:spPr>
          <a:xfrm>
            <a:off x="3543300" y="14859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31"/>
          <p:cNvSpPr>
            <a:spLocks noGrp="1"/>
          </p:cNvSpPr>
          <p:nvPr>
            <p:ph type="body" sz="quarter" idx="37"/>
          </p:nvPr>
        </p:nvSpPr>
        <p:spPr>
          <a:xfrm>
            <a:off x="3543300" y="28194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 name="Text Placeholder 31"/>
          <p:cNvSpPr>
            <a:spLocks noGrp="1"/>
          </p:cNvSpPr>
          <p:nvPr>
            <p:ph type="body" sz="quarter" idx="38"/>
          </p:nvPr>
        </p:nvSpPr>
        <p:spPr>
          <a:xfrm>
            <a:off x="3543300" y="40386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3" name="Text Placeholder 31"/>
          <p:cNvSpPr>
            <a:spLocks noGrp="1"/>
          </p:cNvSpPr>
          <p:nvPr>
            <p:ph type="body" sz="quarter" idx="39"/>
          </p:nvPr>
        </p:nvSpPr>
        <p:spPr>
          <a:xfrm>
            <a:off x="3543300" y="5321300"/>
            <a:ext cx="8216900" cy="889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4732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Buckets with boxes horizontal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35"/>
          <p:cNvSpPr/>
          <p:nvPr/>
        </p:nvSpPr>
        <p:spPr>
          <a:xfrm>
            <a:off x="457199" y="1515535"/>
            <a:ext cx="2828093" cy="678308"/>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10" name="Shape 143"/>
          <p:cNvSpPr/>
          <p:nvPr/>
        </p:nvSpPr>
        <p:spPr>
          <a:xfrm>
            <a:off x="457199" y="2591860"/>
            <a:ext cx="2828093" cy="678308"/>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11" name="Shape 147"/>
          <p:cNvSpPr/>
          <p:nvPr/>
        </p:nvSpPr>
        <p:spPr>
          <a:xfrm>
            <a:off x="457199" y="3614073"/>
            <a:ext cx="2828093" cy="678700"/>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cxnSp>
        <p:nvCxnSpPr>
          <p:cNvPr id="12" name="Shape 142"/>
          <p:cNvCxnSpPr/>
          <p:nvPr/>
        </p:nvCxnSpPr>
        <p:spPr>
          <a:xfrm>
            <a:off x="480381" y="2404684"/>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Shape 146"/>
          <p:cNvCxnSpPr/>
          <p:nvPr/>
        </p:nvCxnSpPr>
        <p:spPr>
          <a:xfrm>
            <a:off x="480381" y="3452435"/>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hape 150"/>
          <p:cNvCxnSpPr/>
          <p:nvPr/>
        </p:nvCxnSpPr>
        <p:spPr>
          <a:xfrm>
            <a:off x="480381" y="4487346"/>
            <a:ext cx="11254419"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Shape 151"/>
          <p:cNvSpPr/>
          <p:nvPr/>
        </p:nvSpPr>
        <p:spPr>
          <a:xfrm>
            <a:off x="457199" y="4678664"/>
            <a:ext cx="2828093" cy="678700"/>
          </a:xfrm>
          <a:prstGeom prst="rect">
            <a:avLst/>
          </a:prstGeom>
          <a:solidFill>
            <a:schemeClr val="accent1"/>
          </a:solidFill>
          <a:ln>
            <a:noFill/>
          </a:ln>
        </p:spPr>
        <p:txBody>
          <a:bodyPr lIns="91425" tIns="45700" rIns="91425" bIns="45700" anchor="ctr" anchorCtr="0">
            <a:noAutofit/>
          </a:bodyPr>
          <a:lstStyle/>
          <a:p>
            <a:pPr>
              <a:spcBef>
                <a:spcPts val="1000"/>
              </a:spcBef>
            </a:pPr>
            <a:endParaRPr sz="1400" dirty="0">
              <a:solidFill>
                <a:schemeClr val="bg1"/>
              </a:solidFill>
              <a:sym typeface="Arial"/>
            </a:endParaRPr>
          </a:p>
        </p:txBody>
      </p:sp>
      <p:sp>
        <p:nvSpPr>
          <p:cNvPr id="22"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 name="Text Placeholder 2"/>
          <p:cNvSpPr>
            <a:spLocks noGrp="1"/>
          </p:cNvSpPr>
          <p:nvPr>
            <p:ph type="body" sz="quarter" idx="28"/>
          </p:nvPr>
        </p:nvSpPr>
        <p:spPr>
          <a:xfrm>
            <a:off x="533400" y="1524000"/>
            <a:ext cx="2705100" cy="65722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3" name="Text Placeholder 2"/>
          <p:cNvSpPr>
            <a:spLocks noGrp="1"/>
          </p:cNvSpPr>
          <p:nvPr>
            <p:ph type="body" sz="quarter" idx="29"/>
          </p:nvPr>
        </p:nvSpPr>
        <p:spPr>
          <a:xfrm>
            <a:off x="533400" y="2590800"/>
            <a:ext cx="2705100" cy="65722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4" name="Text Placeholder 2"/>
          <p:cNvSpPr>
            <a:spLocks noGrp="1"/>
          </p:cNvSpPr>
          <p:nvPr>
            <p:ph type="body" sz="quarter" idx="30"/>
          </p:nvPr>
        </p:nvSpPr>
        <p:spPr>
          <a:xfrm>
            <a:off x="533400" y="3629025"/>
            <a:ext cx="2705100" cy="65722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5" name="Text Placeholder 2"/>
          <p:cNvSpPr>
            <a:spLocks noGrp="1"/>
          </p:cNvSpPr>
          <p:nvPr>
            <p:ph type="body" sz="quarter" idx="31"/>
          </p:nvPr>
        </p:nvSpPr>
        <p:spPr>
          <a:xfrm>
            <a:off x="533400" y="4695825"/>
            <a:ext cx="2705100" cy="65722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3" name="Text Placeholder 31"/>
          <p:cNvSpPr>
            <a:spLocks noGrp="1"/>
          </p:cNvSpPr>
          <p:nvPr>
            <p:ph type="body" sz="quarter" idx="36"/>
          </p:nvPr>
        </p:nvSpPr>
        <p:spPr>
          <a:xfrm>
            <a:off x="3543300" y="14859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31"/>
          <p:cNvSpPr>
            <a:spLocks noGrp="1"/>
          </p:cNvSpPr>
          <p:nvPr>
            <p:ph type="body" sz="quarter" idx="37"/>
          </p:nvPr>
        </p:nvSpPr>
        <p:spPr>
          <a:xfrm>
            <a:off x="3543300" y="25400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31"/>
          <p:cNvSpPr>
            <a:spLocks noGrp="1"/>
          </p:cNvSpPr>
          <p:nvPr>
            <p:ph type="body" sz="quarter" idx="38"/>
          </p:nvPr>
        </p:nvSpPr>
        <p:spPr>
          <a:xfrm>
            <a:off x="3543300" y="35814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31"/>
          <p:cNvSpPr>
            <a:spLocks noGrp="1"/>
          </p:cNvSpPr>
          <p:nvPr>
            <p:ph type="body" sz="quarter" idx="39"/>
          </p:nvPr>
        </p:nvSpPr>
        <p:spPr>
          <a:xfrm>
            <a:off x="3543300" y="4635500"/>
            <a:ext cx="8216900" cy="762000"/>
          </a:xfrm>
        </p:spPr>
        <p:txBody>
          <a:bodyPr anchor="ctr" anchorCtr="0"/>
          <a:lstStyle>
            <a:lvl1pPr>
              <a:defRPr sz="1100"/>
            </a:lvl1pPr>
            <a:lvl2pPr>
              <a:defRPr sz="11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38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Points and Message">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8873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56"/>
          <p:cNvSpPr/>
          <p:nvPr/>
        </p:nvSpPr>
        <p:spPr>
          <a:xfrm>
            <a:off x="457200" y="1828801"/>
            <a:ext cx="5313366" cy="4347652"/>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2" name="Shape 164"/>
          <p:cNvCxnSpPr/>
          <p:nvPr/>
        </p:nvCxnSpPr>
        <p:spPr>
          <a:xfrm>
            <a:off x="464796" y="1738243"/>
            <a:ext cx="4629718"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8"/>
          </p:nvPr>
        </p:nvSpPr>
        <p:spPr>
          <a:xfrm>
            <a:off x="457200" y="1371600"/>
            <a:ext cx="4714875" cy="314325"/>
          </a:xfrm>
        </p:spPr>
        <p:txBody>
          <a:bodyPr anchor="b" anchorCtr="0"/>
          <a:lstStyle>
            <a:lvl1pPr marL="0" indent="0">
              <a:buFontTx/>
              <a:buNone/>
              <a:defRPr sz="1400"/>
            </a:lvl1pPr>
          </a:lstStyle>
          <a:p>
            <a:pPr lvl="0"/>
            <a:r>
              <a:rPr lang="en-US" dirty="0" smtClean="0"/>
              <a:t>Click to edit Master text styles</a:t>
            </a:r>
            <a:endParaRPr lang="en-US" dirty="0"/>
          </a:p>
        </p:txBody>
      </p:sp>
      <p:sp>
        <p:nvSpPr>
          <p:cNvPr id="20" name="Text Placeholder 17"/>
          <p:cNvSpPr>
            <a:spLocks noGrp="1"/>
          </p:cNvSpPr>
          <p:nvPr>
            <p:ph type="body" sz="quarter" idx="29"/>
          </p:nvPr>
        </p:nvSpPr>
        <p:spPr>
          <a:xfrm>
            <a:off x="635000" y="1816100"/>
            <a:ext cx="4318000" cy="4343400"/>
          </a:xfrm>
        </p:spPr>
        <p:txBody>
          <a:bodyPr anchor="ctr" anchorCtr="0"/>
          <a:lstStyle>
            <a:lvl1pPr marL="285750" indent="-285750">
              <a:defRPr lang="en-US" sz="1400" kern="1200" baseline="0" dirty="0" smtClean="0">
                <a:solidFill>
                  <a:schemeClr val="bg1"/>
                </a:solidFill>
                <a:latin typeface="+mn-lt"/>
                <a:ea typeface="+mn-ea"/>
                <a:cs typeface="+mn-cs"/>
              </a:defRPr>
            </a:lvl1pPr>
            <a:lvl2pPr>
              <a:defRPr lang="en-US" sz="1400" kern="1200" baseline="0" dirty="0" smtClean="0">
                <a:solidFill>
                  <a:schemeClr val="bg1"/>
                </a:solidFill>
                <a:latin typeface="+mn-lt"/>
                <a:ea typeface="+mn-ea"/>
                <a:cs typeface="+mn-cs"/>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marL="285750" lvl="0" indent="-285750" algn="l" defTabSz="914400" rtl="0" eaLnBrk="1" latinLnBrk="0" hangingPunct="1">
              <a:lnSpc>
                <a:spcPct val="100000"/>
              </a:lnSpc>
              <a:spcBef>
                <a:spcPts val="1000"/>
              </a:spcBef>
              <a:buFont typeface="Wingdings" panose="05000000000000000000" pitchFamily="2" charset="2"/>
              <a:buChar char="§"/>
            </a:pPr>
            <a:r>
              <a:rPr lang="en-US" dirty="0" smtClean="0"/>
              <a:t>Click to edit Master text styles</a:t>
            </a:r>
          </a:p>
          <a:p>
            <a:pPr lvl="1"/>
            <a:r>
              <a:rPr lang="en-US" dirty="0" smtClean="0"/>
              <a:t>Second level</a:t>
            </a:r>
          </a:p>
        </p:txBody>
      </p:sp>
      <p:sp>
        <p:nvSpPr>
          <p:cNvPr id="22" name="Text Placeholder 2"/>
          <p:cNvSpPr>
            <a:spLocks noGrp="1"/>
          </p:cNvSpPr>
          <p:nvPr>
            <p:ph type="body" sz="quarter" idx="31"/>
          </p:nvPr>
        </p:nvSpPr>
        <p:spPr>
          <a:xfrm>
            <a:off x="6413500" y="1828800"/>
            <a:ext cx="5359400" cy="4343400"/>
          </a:xfrm>
        </p:spPr>
        <p:txBody>
          <a:bodyPr anchor="ctr" anchorCtr="0"/>
          <a:lstStyle>
            <a:lvl1pPr>
              <a:defRPr sz="1400"/>
            </a:lvl1pPr>
            <a:lvl2pPr>
              <a:defRPr sz="14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418546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s and message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3557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56"/>
          <p:cNvSpPr/>
          <p:nvPr/>
        </p:nvSpPr>
        <p:spPr>
          <a:xfrm>
            <a:off x="457200" y="1828801"/>
            <a:ext cx="5314256" cy="3505199"/>
          </a:xfrm>
          <a:prstGeom prst="homePlate">
            <a:avLst>
              <a:gd name="adj" fmla="val 16894"/>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2" name="Shape 164"/>
          <p:cNvCxnSpPr/>
          <p:nvPr/>
        </p:nvCxnSpPr>
        <p:spPr>
          <a:xfrm>
            <a:off x="464798" y="1738244"/>
            <a:ext cx="4707277" cy="0"/>
          </a:xfrm>
          <a:prstGeom prst="straightConnector1">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7" name="Text Placeholder 2"/>
          <p:cNvSpPr>
            <a:spLocks noGrp="1"/>
          </p:cNvSpPr>
          <p:nvPr>
            <p:ph type="body" sz="quarter" idx="28"/>
          </p:nvPr>
        </p:nvSpPr>
        <p:spPr>
          <a:xfrm>
            <a:off x="457200" y="1371600"/>
            <a:ext cx="4714875" cy="314325"/>
          </a:xfrm>
        </p:spPr>
        <p:txBody>
          <a:bodyPr anchor="b" anchorCtr="0"/>
          <a:lstStyle>
            <a:lvl1pPr marL="0" indent="0">
              <a:buFontTx/>
              <a:buNone/>
              <a:defRPr sz="1400"/>
            </a:lvl1pPr>
          </a:lstStyle>
          <a:p>
            <a:pPr lvl="0"/>
            <a:r>
              <a:rPr lang="en-US" dirty="0" smtClean="0"/>
              <a:t>Click to edit Master text styles</a:t>
            </a:r>
            <a:endParaRPr lang="en-US" dirty="0"/>
          </a:p>
        </p:txBody>
      </p:sp>
      <p:sp>
        <p:nvSpPr>
          <p:cNvPr id="19" name="Text Placeholder 17"/>
          <p:cNvSpPr>
            <a:spLocks noGrp="1"/>
          </p:cNvSpPr>
          <p:nvPr>
            <p:ph type="body" sz="quarter" idx="29"/>
          </p:nvPr>
        </p:nvSpPr>
        <p:spPr>
          <a:xfrm>
            <a:off x="635000" y="1816100"/>
            <a:ext cx="4318000" cy="3517900"/>
          </a:xfrm>
        </p:spPr>
        <p:txBody>
          <a:bodyPr anchor="ctr" anchorCtr="0"/>
          <a:lstStyle>
            <a:lvl1pPr marL="285750" indent="-285750">
              <a:defRPr lang="en-US" sz="1400" kern="1200" baseline="0" dirty="0" smtClean="0">
                <a:solidFill>
                  <a:schemeClr val="bg1"/>
                </a:solidFill>
                <a:latin typeface="+mn-lt"/>
                <a:ea typeface="+mn-ea"/>
                <a:cs typeface="+mn-cs"/>
              </a:defRPr>
            </a:lvl1pPr>
            <a:lvl2pPr>
              <a:defRPr lang="en-US" sz="1400" kern="1200" baseline="0" dirty="0" smtClean="0">
                <a:solidFill>
                  <a:schemeClr val="bg1"/>
                </a:solidFill>
                <a:latin typeface="+mn-lt"/>
                <a:ea typeface="+mn-ea"/>
                <a:cs typeface="+mn-cs"/>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marL="285750" lvl="0" indent="-285750" algn="l" defTabSz="914400" rtl="0" eaLnBrk="1" latinLnBrk="0" hangingPunct="1">
              <a:lnSpc>
                <a:spcPct val="100000"/>
              </a:lnSpc>
              <a:spcBef>
                <a:spcPts val="1000"/>
              </a:spcBef>
              <a:buFont typeface="Wingdings" panose="05000000000000000000" pitchFamily="2" charset="2"/>
              <a:buChar char="§"/>
            </a:pPr>
            <a:r>
              <a:rPr lang="en-US" dirty="0" smtClean="0"/>
              <a:t>Click to edit Master text styles</a:t>
            </a:r>
          </a:p>
          <a:p>
            <a:pPr lvl="1"/>
            <a:r>
              <a:rPr lang="en-US" dirty="0" smtClean="0"/>
              <a:t>Second level</a:t>
            </a:r>
          </a:p>
        </p:txBody>
      </p:sp>
      <p:sp>
        <p:nvSpPr>
          <p:cNvPr id="25" name="Text Placeholder 23"/>
          <p:cNvSpPr>
            <a:spLocks noGrp="1"/>
          </p:cNvSpPr>
          <p:nvPr>
            <p:ph type="body" sz="quarter" idx="31"/>
          </p:nvPr>
        </p:nvSpPr>
        <p:spPr>
          <a:xfrm>
            <a:off x="6388100" y="1816100"/>
            <a:ext cx="5397500" cy="3530600"/>
          </a:xfrm>
        </p:spPr>
        <p:txBody>
          <a:bodyPr anchor="ctr" anchorCtr="0"/>
          <a:lstStyle>
            <a:lvl1pPr>
              <a:defRPr sz="1400"/>
            </a:lvl1pPr>
            <a:lvl2pPr>
              <a:defRPr sz="14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992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Key Points and Message">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7063163"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6" name="Group 5"/>
          <p:cNvGrpSpPr/>
          <p:nvPr userDrawn="1"/>
        </p:nvGrpSpPr>
        <p:grpSpPr>
          <a:xfrm>
            <a:off x="452761" y="1515533"/>
            <a:ext cx="11280149" cy="4661429"/>
            <a:chOff x="511837" y="1515533"/>
            <a:chExt cx="8174963" cy="4661429"/>
          </a:xfrm>
        </p:grpSpPr>
        <p:sp>
          <p:nvSpPr>
            <p:cNvPr id="9" name="Shape 166"/>
            <p:cNvSpPr/>
            <p:nvPr/>
          </p:nvSpPr>
          <p:spPr>
            <a:xfrm>
              <a:off x="521957" y="1515533"/>
              <a:ext cx="3821443" cy="4660920"/>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Shape 167"/>
            <p:cNvSpPr/>
            <p:nvPr userDrawn="1"/>
          </p:nvSpPr>
          <p:spPr>
            <a:xfrm>
              <a:off x="511837" y="1515533"/>
              <a:ext cx="3286903" cy="4660920"/>
            </a:xfrm>
            <a:prstGeom prst="rect">
              <a:avLst/>
            </a:prstGeom>
            <a:solidFill>
              <a:schemeClr val="bg1">
                <a:lumMod val="95000"/>
              </a:schemeClr>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grpSp>
          <p:nvGrpSpPr>
            <p:cNvPr id="11" name="Shape 174"/>
            <p:cNvGrpSpPr/>
            <p:nvPr/>
          </p:nvGrpSpPr>
          <p:grpSpPr>
            <a:xfrm>
              <a:off x="620343" y="3057158"/>
              <a:ext cx="2984246" cy="1563757"/>
              <a:chOff x="620343" y="3048691"/>
              <a:chExt cx="3094405" cy="1563757"/>
            </a:xfrm>
          </p:grpSpPr>
          <p:cxnSp>
            <p:nvCxnSpPr>
              <p:cNvPr id="18" name="Shape 175"/>
              <p:cNvCxnSpPr/>
              <p:nvPr/>
            </p:nvCxnSpPr>
            <p:spPr>
              <a:xfrm>
                <a:off x="620343" y="3048691"/>
                <a:ext cx="3094405" cy="0"/>
              </a:xfrm>
              <a:prstGeom prst="straightConnector1">
                <a:avLst/>
              </a:prstGeom>
              <a:noFill/>
              <a:ln w="12700" cap="rnd">
                <a:solidFill>
                  <a:srgbClr val="ABACAF"/>
                </a:solidFill>
                <a:prstDash val="dot"/>
                <a:round/>
                <a:headEnd type="none" w="med" len="med"/>
                <a:tailEnd type="none" w="med" len="med"/>
              </a:ln>
            </p:spPr>
          </p:cxnSp>
          <p:cxnSp>
            <p:nvCxnSpPr>
              <p:cNvPr id="19" name="Shape 176"/>
              <p:cNvCxnSpPr/>
              <p:nvPr/>
            </p:nvCxnSpPr>
            <p:spPr>
              <a:xfrm>
                <a:off x="620343" y="4612448"/>
                <a:ext cx="3094405" cy="0"/>
              </a:xfrm>
              <a:prstGeom prst="straightConnector1">
                <a:avLst/>
              </a:prstGeom>
              <a:noFill/>
              <a:ln w="12700" cap="rnd">
                <a:solidFill>
                  <a:srgbClr val="ABACAF"/>
                </a:solidFill>
                <a:prstDash val="dot"/>
                <a:round/>
                <a:headEnd type="none" w="med" len="med"/>
                <a:tailEnd type="none" w="med" len="med"/>
              </a:ln>
            </p:spPr>
          </p:cxnSp>
        </p:grpSp>
        <p:sp>
          <p:nvSpPr>
            <p:cNvPr id="16" name="Shape 275"/>
            <p:cNvSpPr txBox="1">
              <a:spLocks/>
            </p:cNvSpPr>
            <p:nvPr/>
          </p:nvSpPr>
          <p:spPr>
            <a:xfrm>
              <a:off x="4822506" y="3843130"/>
              <a:ext cx="3864294" cy="2333832"/>
            </a:xfrm>
            <a:prstGeom prst="rect">
              <a:avLst/>
            </a:prstGeom>
            <a:solidFill>
              <a:schemeClr val="accent1"/>
            </a:solidFill>
            <a:ln>
              <a:noFill/>
            </a:ln>
          </p:spPr>
          <p:txBody>
            <a:bodyPr vert="horz" lIns="91425" tIns="91425" rIns="91425" bIns="91425" rtlCol="0" anchor="ctr" anchorCtr="1">
              <a:normAutofit/>
            </a:bodyPr>
            <a:lstStyle>
              <a:lvl1pPr lvl="0" indent="0">
                <a:lnSpc>
                  <a:spcPct val="100000"/>
                </a:lnSpc>
                <a:spcBef>
                  <a:spcPts val="500"/>
                </a:spcBef>
                <a:buClr>
                  <a:schemeClr val="lt1"/>
                </a:buClr>
                <a:buFont typeface="Arial"/>
                <a:buNone/>
                <a:defRPr sz="1600" baseline="0">
                  <a:solidFill>
                    <a:schemeClr val="bg1"/>
                  </a:solidFill>
                </a:defRPr>
              </a:lvl1pPr>
              <a:lvl2pPr marL="628650" indent="-295275">
                <a:lnSpc>
                  <a:spcPct val="100000"/>
                </a:lnSpc>
                <a:spcBef>
                  <a:spcPts val="300"/>
                </a:spcBef>
                <a:buFont typeface="Arial" panose="020B0604020202020204" pitchFamily="34" charset="0"/>
                <a:buChar char="–"/>
                <a:defRPr baseline="0">
                  <a:solidFill>
                    <a:schemeClr val="tx2"/>
                  </a:solidFill>
                </a:defRPr>
              </a:lvl2pPr>
              <a:lvl3pPr indent="-285750">
                <a:lnSpc>
                  <a:spcPct val="100000"/>
                </a:lnSpc>
                <a:spcBef>
                  <a:spcPts val="300"/>
                </a:spcBef>
                <a:buFont typeface="Wingdings" panose="05000000000000000000" pitchFamily="2" charset="2"/>
                <a:buChar char="§"/>
                <a:defRPr baseline="0">
                  <a:solidFill>
                    <a:schemeClr val="tx2"/>
                  </a:solidFill>
                </a:defRPr>
              </a:lvl3pPr>
              <a:lvl4pPr marL="1200150" indent="-228600">
                <a:lnSpc>
                  <a:spcPct val="100000"/>
                </a:lnSpc>
                <a:spcBef>
                  <a:spcPts val="300"/>
                </a:spcBef>
                <a:buFont typeface="Arial" panose="020B0604020202020204" pitchFamily="34" charset="0"/>
                <a:buChar char="–"/>
                <a:defRPr sz="1600" baseline="0">
                  <a:solidFill>
                    <a:schemeClr val="tx2"/>
                  </a:solidFill>
                </a:defRPr>
              </a:lvl4pPr>
              <a:lvl5pPr marL="1428750" indent="-228600">
                <a:lnSpc>
                  <a:spcPct val="100000"/>
                </a:lnSpc>
                <a:spcBef>
                  <a:spcPts val="30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grpSp>
      <p:sp>
        <p:nvSpPr>
          <p:cNvPr id="21" name="Text Placeholder 21"/>
          <p:cNvSpPr>
            <a:spLocks noGrp="1"/>
          </p:cNvSpPr>
          <p:nvPr>
            <p:ph type="body" sz="quarter" idx="28"/>
          </p:nvPr>
        </p:nvSpPr>
        <p:spPr>
          <a:xfrm>
            <a:off x="590550" y="158115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
        <p:nvSpPr>
          <p:cNvPr id="22" name="Picture Placeholder 30"/>
          <p:cNvSpPr>
            <a:spLocks noGrp="1"/>
          </p:cNvSpPr>
          <p:nvPr>
            <p:ph type="pic" sz="quarter" idx="31"/>
          </p:nvPr>
        </p:nvSpPr>
        <p:spPr>
          <a:xfrm>
            <a:off x="6400800" y="1504950"/>
            <a:ext cx="5334000" cy="2333625"/>
          </a:xfrm>
        </p:spPr>
        <p:txBody>
          <a:bodyPr/>
          <a:lstStyle/>
          <a:p>
            <a:endParaRPr lang="en-US"/>
          </a:p>
        </p:txBody>
      </p:sp>
      <p:sp>
        <p:nvSpPr>
          <p:cNvPr id="23" name="Text Placeholder 32"/>
          <p:cNvSpPr>
            <a:spLocks noGrp="1"/>
          </p:cNvSpPr>
          <p:nvPr>
            <p:ph type="body" sz="quarter" idx="32"/>
          </p:nvPr>
        </p:nvSpPr>
        <p:spPr>
          <a:xfrm>
            <a:off x="6400800" y="4365625"/>
            <a:ext cx="5334000" cy="127635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endParaRPr lang="en-US" dirty="0"/>
          </a:p>
        </p:txBody>
      </p:sp>
      <p:sp>
        <p:nvSpPr>
          <p:cNvPr id="24" name="Text Placeholder 21"/>
          <p:cNvSpPr>
            <a:spLocks noGrp="1"/>
          </p:cNvSpPr>
          <p:nvPr>
            <p:ph type="body" sz="quarter" idx="33"/>
          </p:nvPr>
        </p:nvSpPr>
        <p:spPr>
          <a:xfrm>
            <a:off x="590550" y="316230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
        <p:nvSpPr>
          <p:cNvPr id="25" name="Text Placeholder 21"/>
          <p:cNvSpPr>
            <a:spLocks noGrp="1"/>
          </p:cNvSpPr>
          <p:nvPr>
            <p:ph type="body" sz="quarter" idx="34"/>
          </p:nvPr>
        </p:nvSpPr>
        <p:spPr>
          <a:xfrm>
            <a:off x="590550" y="4724400"/>
            <a:ext cx="4162425" cy="137160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Tree>
    <p:custDataLst>
      <p:tags r:id="rId1"/>
    </p:custDataLst>
    <p:extLst>
      <p:ext uri="{BB962C8B-B14F-4D97-AF65-F5344CB8AC3E}">
        <p14:creationId xmlns:p14="http://schemas.microsoft.com/office/powerpoint/2010/main" val="7359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Key Points and Message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2063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166"/>
          <p:cNvSpPr/>
          <p:nvPr/>
        </p:nvSpPr>
        <p:spPr>
          <a:xfrm>
            <a:off x="482599" y="1515533"/>
            <a:ext cx="5153319" cy="3818467"/>
          </a:xfrm>
          <a:prstGeom prst="homePlate">
            <a:avLst>
              <a:gd name="adj" fmla="val 15686"/>
            </a:avLst>
          </a:prstGeom>
          <a:solidFill>
            <a:schemeClr val="accent1"/>
          </a:solidFill>
          <a:ln>
            <a:noFill/>
          </a:ln>
        </p:spPr>
        <p:txBody>
          <a:bodyPr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10" name="Shape 167"/>
          <p:cNvSpPr/>
          <p:nvPr/>
        </p:nvSpPr>
        <p:spPr>
          <a:xfrm>
            <a:off x="469900" y="1515533"/>
            <a:ext cx="4548230" cy="3818467"/>
          </a:xfrm>
          <a:prstGeom prst="rect">
            <a:avLst/>
          </a:prstGeom>
          <a:solidFill>
            <a:schemeClr val="bg1">
              <a:lumMod val="95000"/>
            </a:schemeClr>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11" name="Shape 175"/>
          <p:cNvCxnSpPr/>
          <p:nvPr/>
        </p:nvCxnSpPr>
        <p:spPr>
          <a:xfrm>
            <a:off x="616747" y="2771408"/>
            <a:ext cx="4113206" cy="0"/>
          </a:xfrm>
          <a:prstGeom prst="straightConnector1">
            <a:avLst/>
          </a:prstGeom>
          <a:noFill/>
          <a:ln w="12700" cap="rnd">
            <a:solidFill>
              <a:srgbClr val="ABACAF"/>
            </a:solidFill>
            <a:prstDash val="dot"/>
            <a:round/>
            <a:headEnd type="none" w="med" len="med"/>
            <a:tailEnd type="none" w="med" len="med"/>
          </a:ln>
        </p:spPr>
      </p:cxnSp>
      <p:cxnSp>
        <p:nvCxnSpPr>
          <p:cNvPr id="12" name="Shape 176"/>
          <p:cNvCxnSpPr/>
          <p:nvPr/>
        </p:nvCxnSpPr>
        <p:spPr>
          <a:xfrm>
            <a:off x="616747" y="4049415"/>
            <a:ext cx="4113206" cy="0"/>
          </a:xfrm>
          <a:prstGeom prst="straightConnector1">
            <a:avLst/>
          </a:prstGeom>
          <a:noFill/>
          <a:ln w="12700" cap="rnd">
            <a:solidFill>
              <a:srgbClr val="ABACAF"/>
            </a:solidFill>
            <a:prstDash val="dot"/>
            <a:round/>
            <a:headEnd type="none" w="med" len="med"/>
            <a:tailEnd type="none" w="med" len="med"/>
          </a:ln>
        </p:spPr>
      </p:cxnSp>
      <p:sp>
        <p:nvSpPr>
          <p:cNvPr id="18" name="Shape 275"/>
          <p:cNvSpPr txBox="1">
            <a:spLocks/>
          </p:cNvSpPr>
          <p:nvPr/>
        </p:nvSpPr>
        <p:spPr>
          <a:xfrm>
            <a:off x="6400800" y="3843130"/>
            <a:ext cx="5334000" cy="1490870"/>
          </a:xfrm>
          <a:prstGeom prst="rect">
            <a:avLst/>
          </a:prstGeom>
          <a:solidFill>
            <a:schemeClr val="accent1"/>
          </a:solidFill>
          <a:ln>
            <a:noFill/>
          </a:ln>
        </p:spPr>
        <p:txBody>
          <a:bodyPr vert="horz" lIns="91425" tIns="91425" rIns="91425" bIns="91425" rtlCol="0" anchor="ctr" anchorCtr="1">
            <a:normAutofit/>
          </a:bodyPr>
          <a:lstStyle>
            <a:defPPr>
              <a:defRPr lang="en-US"/>
            </a:defPPr>
            <a:lvl1pPr lvl="0" indent="0">
              <a:lnSpc>
                <a:spcPct val="100000"/>
              </a:lnSpc>
              <a:spcBef>
                <a:spcPts val="500"/>
              </a:spcBef>
              <a:buClr>
                <a:schemeClr val="lt1"/>
              </a:buClr>
              <a:buFont typeface="Arial"/>
              <a:buNone/>
              <a:defRPr sz="1600" baseline="0">
                <a:solidFill>
                  <a:schemeClr val="bg1"/>
                </a:solidFill>
              </a:defRPr>
            </a:lvl1pPr>
            <a:lvl2pPr marL="628650" indent="-295275">
              <a:lnSpc>
                <a:spcPct val="100000"/>
              </a:lnSpc>
              <a:spcBef>
                <a:spcPts val="300"/>
              </a:spcBef>
              <a:buFont typeface="Arial" panose="020B0604020202020204" pitchFamily="34" charset="0"/>
              <a:buChar char="–"/>
              <a:defRPr baseline="0">
                <a:solidFill>
                  <a:schemeClr val="tx2"/>
                </a:solidFill>
              </a:defRPr>
            </a:lvl2pPr>
            <a:lvl3pPr indent="-285750">
              <a:lnSpc>
                <a:spcPct val="100000"/>
              </a:lnSpc>
              <a:spcBef>
                <a:spcPts val="300"/>
              </a:spcBef>
              <a:buFont typeface="Wingdings" panose="05000000000000000000" pitchFamily="2" charset="2"/>
              <a:buChar char="§"/>
              <a:defRPr baseline="0">
                <a:solidFill>
                  <a:schemeClr val="tx2"/>
                </a:solidFill>
              </a:defRPr>
            </a:lvl3pPr>
            <a:lvl4pPr marL="1200150" indent="-228600">
              <a:lnSpc>
                <a:spcPct val="100000"/>
              </a:lnSpc>
              <a:spcBef>
                <a:spcPts val="300"/>
              </a:spcBef>
              <a:buFont typeface="Arial" panose="020B0604020202020204" pitchFamily="34" charset="0"/>
              <a:buChar char="–"/>
              <a:defRPr sz="1600" baseline="0">
                <a:solidFill>
                  <a:schemeClr val="tx2"/>
                </a:solidFill>
              </a:defRPr>
            </a:lvl4pPr>
            <a:lvl5pPr marL="1428750" indent="-228600">
              <a:lnSpc>
                <a:spcPct val="100000"/>
              </a:lnSpc>
              <a:spcBef>
                <a:spcPts val="30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23" name="Text Placeholder 21"/>
          <p:cNvSpPr>
            <a:spLocks noGrp="1"/>
          </p:cNvSpPr>
          <p:nvPr>
            <p:ph type="body" sz="quarter" idx="28"/>
          </p:nvPr>
        </p:nvSpPr>
        <p:spPr>
          <a:xfrm>
            <a:off x="590550" y="158115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
        <p:nvSpPr>
          <p:cNvPr id="28" name="Text Placeholder 21"/>
          <p:cNvSpPr>
            <a:spLocks noGrp="1"/>
          </p:cNvSpPr>
          <p:nvPr>
            <p:ph type="body" sz="quarter" idx="29"/>
          </p:nvPr>
        </p:nvSpPr>
        <p:spPr>
          <a:xfrm>
            <a:off x="590550" y="287655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
        <p:nvSpPr>
          <p:cNvPr id="29" name="Text Placeholder 21"/>
          <p:cNvSpPr>
            <a:spLocks noGrp="1"/>
          </p:cNvSpPr>
          <p:nvPr>
            <p:ph type="body" sz="quarter" idx="30"/>
          </p:nvPr>
        </p:nvSpPr>
        <p:spPr>
          <a:xfrm>
            <a:off x="590550" y="4191000"/>
            <a:ext cx="4162425" cy="1085850"/>
          </a:xfrm>
        </p:spPr>
        <p:txBody>
          <a:bodyPr anchor="ctr" anchorCtr="0"/>
          <a:lstStyle>
            <a:lvl1pPr marL="0" indent="0" algn="l" defTabSz="914400" rtl="0" eaLnBrk="1" latinLnBrk="0" hangingPunct="1">
              <a:lnSpc>
                <a:spcPct val="100000"/>
              </a:lnSpc>
              <a:spcBef>
                <a:spcPts val="1000"/>
              </a:spcBef>
              <a:buFont typeface="Wingdings" panose="05000000000000000000" pitchFamily="2" charset="2"/>
              <a:buNone/>
              <a:defRPr lang="en-US" sz="1400" kern="1200" baseline="0" dirty="0" smtClean="0">
                <a:solidFill>
                  <a:schemeClr val="tx2"/>
                </a:solidFill>
                <a:latin typeface="+mn-lt"/>
                <a:ea typeface="+mn-ea"/>
                <a:cs typeface="+mn-cs"/>
              </a:defRPr>
            </a:lvl1pPr>
            <a:lvl2pPr>
              <a:defRPr lang="en-US" sz="1200" kern="1200" baseline="0" dirty="0" smtClean="0">
                <a:solidFill>
                  <a:schemeClr val="tx2"/>
                </a:solidFill>
                <a:latin typeface="+mn-lt"/>
                <a:ea typeface="+mn-ea"/>
                <a:cs typeface="+mn-cs"/>
              </a:defRPr>
            </a:lvl2pPr>
          </a:lstStyle>
          <a:p>
            <a:pPr lvl="0"/>
            <a:r>
              <a:rPr lang="en-US" dirty="0" smtClean="0"/>
              <a:t>Click to edit Master text styles</a:t>
            </a:r>
          </a:p>
          <a:p>
            <a:pPr marL="285750" lvl="1" indent="-285750" algn="l" defTabSz="914400" rtl="0" eaLnBrk="1" latinLnBrk="0" hangingPunct="1">
              <a:lnSpc>
                <a:spcPct val="100000"/>
              </a:lnSpc>
              <a:spcBef>
                <a:spcPts val="600"/>
              </a:spcBef>
              <a:buFont typeface="Wingdings" panose="05000000000000000000" pitchFamily="2" charset="2"/>
              <a:buChar char="§"/>
            </a:pPr>
            <a:r>
              <a:rPr lang="en-US" dirty="0" smtClean="0"/>
              <a:t>Second level</a:t>
            </a:r>
          </a:p>
        </p:txBody>
      </p:sp>
      <p:sp>
        <p:nvSpPr>
          <p:cNvPr id="31" name="Picture Placeholder 30"/>
          <p:cNvSpPr>
            <a:spLocks noGrp="1"/>
          </p:cNvSpPr>
          <p:nvPr>
            <p:ph type="pic" sz="quarter" idx="31"/>
          </p:nvPr>
        </p:nvSpPr>
        <p:spPr>
          <a:xfrm>
            <a:off x="6400800" y="1504950"/>
            <a:ext cx="5334000" cy="2333625"/>
          </a:xfrm>
        </p:spPr>
        <p:txBody>
          <a:bodyPr/>
          <a:lstStyle/>
          <a:p>
            <a:endParaRPr lang="en-US"/>
          </a:p>
        </p:txBody>
      </p:sp>
      <p:sp>
        <p:nvSpPr>
          <p:cNvPr id="33" name="Text Placeholder 32"/>
          <p:cNvSpPr>
            <a:spLocks noGrp="1"/>
          </p:cNvSpPr>
          <p:nvPr>
            <p:ph type="body" sz="quarter" idx="32"/>
          </p:nvPr>
        </p:nvSpPr>
        <p:spPr>
          <a:xfrm>
            <a:off x="6400800" y="3933825"/>
            <a:ext cx="5334000" cy="1276350"/>
          </a:xfrm>
        </p:spPr>
        <p:txBody>
          <a:bodyPr anchor="ctr" anchorCtr="0"/>
          <a:lstStyle>
            <a:lvl1pPr marL="0" indent="0" algn="ctr">
              <a:buFontTx/>
              <a:buNone/>
              <a:defRPr sz="1600" baseline="0">
                <a:solidFill>
                  <a:schemeClr val="bg1"/>
                </a:solidFill>
              </a:defRPr>
            </a:lvl1pPr>
          </a:lstStyle>
          <a:p>
            <a:pPr lvl="0"/>
            <a:r>
              <a:rPr lang="en-US" dirty="0" smtClean="0"/>
              <a:t>Click to edit Master text styles</a:t>
            </a:r>
            <a:endParaRPr lang="en-US" dirty="0"/>
          </a:p>
        </p:txBody>
      </p:sp>
      <p:sp>
        <p:nvSpPr>
          <p:cNvPr id="34"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Tree>
    <p:custDataLst>
      <p:tags r:id="rId1"/>
    </p:custDataLst>
    <p:extLst>
      <p:ext uri="{BB962C8B-B14F-4D97-AF65-F5344CB8AC3E}">
        <p14:creationId xmlns:p14="http://schemas.microsoft.com/office/powerpoint/2010/main" val="36559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pic 1 speaker no pic long preso title">
    <p:spTree>
      <p:nvGrpSpPr>
        <p:cNvPr id="1" name=""/>
        <p:cNvGrpSpPr/>
        <p:nvPr/>
      </p:nvGrpSpPr>
      <p:grpSpPr>
        <a:xfrm>
          <a:off x="0" y="0"/>
          <a:ext cx="0" cy="0"/>
          <a:chOff x="0" y="0"/>
          <a:chExt cx="0" cy="0"/>
        </a:xfrm>
      </p:grpSpPr>
      <p:sp>
        <p:nvSpPr>
          <p:cNvPr id="14" name="Picture Placeholder 7"/>
          <p:cNvSpPr>
            <a:spLocks noGrp="1"/>
          </p:cNvSpPr>
          <p:nvPr>
            <p:ph type="pic" sz="quarter" idx="14" hasCustomPrompt="1"/>
          </p:nvPr>
        </p:nvSpPr>
        <p:spPr>
          <a:xfrm>
            <a:off x="0" y="0"/>
            <a:ext cx="12192000" cy="2752344"/>
          </a:xfrm>
        </p:spPr>
        <p:txBody>
          <a:bodyPr/>
          <a:lstStyle>
            <a:lvl1pPr marL="0" marR="0" indent="0" algn="ctr" defTabSz="914400" rtl="0" eaLnBrk="1" fontAlgn="auto" latinLnBrk="0" hangingPunct="1">
              <a:lnSpc>
                <a:spcPct val="100000"/>
              </a:lnSpc>
              <a:spcBef>
                <a:spcPts val="1000"/>
              </a:spcBef>
              <a:spcAft>
                <a:spcPts val="0"/>
              </a:spcAft>
              <a:buClrTx/>
              <a:buSzTx/>
              <a:buFont typeface="Wingdings" panose="05000000000000000000" pitchFamily="2" charset="2"/>
              <a:buNone/>
              <a:tabLst/>
              <a:defRPr/>
            </a:lvl1pPr>
          </a:lstStyle>
          <a:p>
            <a:r>
              <a:rPr lang="en-US" dirty="0" smtClean="0"/>
              <a:t>Click to upload a cover slide photo. Visit the Brand Central Image Library for options: https://www.brandcentral.aig/content/index/guid/stock_imagery </a:t>
            </a:r>
          </a:p>
          <a:p>
            <a:endParaRPr lang="en-US" dirty="0"/>
          </a:p>
        </p:txBody>
      </p:sp>
      <p:sp>
        <p:nvSpPr>
          <p:cNvPr id="13" name="Title 1"/>
          <p:cNvSpPr>
            <a:spLocks noGrp="1"/>
          </p:cNvSpPr>
          <p:nvPr>
            <p:ph type="ctrTitle" hasCustomPrompt="1"/>
          </p:nvPr>
        </p:nvSpPr>
        <p:spPr>
          <a:xfrm>
            <a:off x="457200" y="3736428"/>
            <a:ext cx="66294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16" name="Subtitle 2"/>
          <p:cNvSpPr>
            <a:spLocks noGrp="1"/>
          </p:cNvSpPr>
          <p:nvPr>
            <p:ph type="subTitle" idx="1" hasCustomPrompt="1"/>
          </p:nvPr>
        </p:nvSpPr>
        <p:spPr>
          <a:xfrm>
            <a:off x="457200" y="4886496"/>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sp>
        <p:nvSpPr>
          <p:cNvPr id="21"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grpSp>
        <p:nvGrpSpPr>
          <p:cNvPr id="9" name="Group 8"/>
          <p:cNvGrpSpPr/>
          <p:nvPr userDrawn="1"/>
        </p:nvGrpSpPr>
        <p:grpSpPr>
          <a:xfrm>
            <a:off x="454818" y="3261416"/>
            <a:ext cx="1017365" cy="520285"/>
            <a:chOff x="2259013" y="4716463"/>
            <a:chExt cx="1322387" cy="676275"/>
          </a:xfrm>
        </p:grpSpPr>
        <p:sp>
          <p:nvSpPr>
            <p:cNvPr id="11"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 Placeholder 6"/>
          <p:cNvSpPr>
            <a:spLocks noGrp="1"/>
          </p:cNvSpPr>
          <p:nvPr>
            <p:ph type="body" sz="quarter" idx="15"/>
          </p:nvPr>
        </p:nvSpPr>
        <p:spPr>
          <a:xfrm>
            <a:off x="8129775" y="3948477"/>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24" name="Picture Placeholder 8"/>
          <p:cNvSpPr>
            <a:spLocks noGrp="1"/>
          </p:cNvSpPr>
          <p:nvPr>
            <p:ph type="pic" sz="quarter" idx="11"/>
          </p:nvPr>
        </p:nvSpPr>
        <p:spPr>
          <a:xfrm>
            <a:off x="7288529" y="3966765"/>
            <a:ext cx="722376" cy="786384"/>
          </a:xfrm>
        </p:spPr>
        <p:txBody>
          <a:bodyPr/>
          <a:lstStyle>
            <a:lvl1pPr marL="0" indent="0">
              <a:buNone/>
              <a:defRPr/>
            </a:lvl1pPr>
          </a:lstStyle>
          <a:p>
            <a:endParaRPr lang="en-US" dirty="0"/>
          </a:p>
        </p:txBody>
      </p:sp>
    </p:spTree>
    <p:custDataLst>
      <p:tags r:id="rId1"/>
    </p:custDataLst>
    <p:extLst>
      <p:ext uri="{BB962C8B-B14F-4D97-AF65-F5344CB8AC3E}">
        <p14:creationId xmlns:p14="http://schemas.microsoft.com/office/powerpoint/2010/main" val="357196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414">
          <p15:clr>
            <a:srgbClr val="FBAE40"/>
          </p15:clr>
        </p15:guide>
        <p15:guide id="2" orient="horz" pos="359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87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Shape 288"/>
          <p:cNvSpPr txBox="1">
            <a:spLocks/>
          </p:cNvSpPr>
          <p:nvPr userDrawn="1"/>
        </p:nvSpPr>
        <p:spPr>
          <a:xfrm>
            <a:off x="457200" y="1506538"/>
            <a:ext cx="3422178"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9" name="Shape 289"/>
          <p:cNvSpPr txBox="1">
            <a:spLocks/>
          </p:cNvSpPr>
          <p:nvPr userDrawn="1"/>
        </p:nvSpPr>
        <p:spPr>
          <a:xfrm>
            <a:off x="4459461" y="1506538"/>
            <a:ext cx="3458464"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0" name="Shape 292"/>
          <p:cNvSpPr txBox="1">
            <a:spLocks/>
          </p:cNvSpPr>
          <p:nvPr userDrawn="1"/>
        </p:nvSpPr>
        <p:spPr>
          <a:xfrm>
            <a:off x="8424244" y="1506538"/>
            <a:ext cx="3310556"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1" name="Shape 187"/>
          <p:cNvSpPr/>
          <p:nvPr userDrawn="1"/>
        </p:nvSpPr>
        <p:spPr>
          <a:xfrm rot="5400000">
            <a:off x="1964298" y="3381291"/>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2" name="Shape 188"/>
          <p:cNvSpPr/>
          <p:nvPr userDrawn="1"/>
        </p:nvSpPr>
        <p:spPr>
          <a:xfrm rot="5400000">
            <a:off x="6050468" y="338129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4" name="Shape 192"/>
          <p:cNvSpPr/>
          <p:nvPr userDrawn="1"/>
        </p:nvSpPr>
        <p:spPr>
          <a:xfrm rot="5400000">
            <a:off x="9958103" y="338129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5" name="Text Placeholder 2"/>
          <p:cNvSpPr>
            <a:spLocks noGrp="1"/>
          </p:cNvSpPr>
          <p:nvPr>
            <p:ph type="body" sz="quarter" idx="28"/>
          </p:nvPr>
        </p:nvSpPr>
        <p:spPr>
          <a:xfrm>
            <a:off x="457200" y="1514475"/>
            <a:ext cx="3409950"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16" name="Text Placeholder 2"/>
          <p:cNvSpPr>
            <a:spLocks noGrp="1"/>
          </p:cNvSpPr>
          <p:nvPr>
            <p:ph type="body" sz="quarter" idx="29"/>
          </p:nvPr>
        </p:nvSpPr>
        <p:spPr>
          <a:xfrm>
            <a:off x="4467225" y="1514475"/>
            <a:ext cx="3448050"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17" name="Text Placeholder 2"/>
          <p:cNvSpPr>
            <a:spLocks noGrp="1"/>
          </p:cNvSpPr>
          <p:nvPr>
            <p:ph type="body" sz="quarter" idx="30"/>
          </p:nvPr>
        </p:nvSpPr>
        <p:spPr>
          <a:xfrm>
            <a:off x="8429625" y="1514475"/>
            <a:ext cx="3324225"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21" name="Text Placeholder 2"/>
          <p:cNvSpPr>
            <a:spLocks noGrp="1"/>
          </p:cNvSpPr>
          <p:nvPr>
            <p:ph type="body" sz="quarter" idx="34"/>
          </p:nvPr>
        </p:nvSpPr>
        <p:spPr>
          <a:xfrm>
            <a:off x="371475" y="5341460"/>
            <a:ext cx="3448050"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22" name="Text Placeholder 2"/>
          <p:cNvSpPr>
            <a:spLocks noGrp="1"/>
          </p:cNvSpPr>
          <p:nvPr>
            <p:ph type="body" sz="quarter" idx="35"/>
          </p:nvPr>
        </p:nvSpPr>
        <p:spPr>
          <a:xfrm>
            <a:off x="4467225" y="5341460"/>
            <a:ext cx="3448050"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23" name="Text Placeholder 2"/>
          <p:cNvSpPr>
            <a:spLocks noGrp="1"/>
          </p:cNvSpPr>
          <p:nvPr>
            <p:ph type="body" sz="quarter" idx="36"/>
          </p:nvPr>
        </p:nvSpPr>
        <p:spPr>
          <a:xfrm>
            <a:off x="8372475" y="5341460"/>
            <a:ext cx="3448050"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grpSp>
        <p:nvGrpSpPr>
          <p:cNvPr id="2" name="Group 1"/>
          <p:cNvGrpSpPr/>
          <p:nvPr userDrawn="1"/>
        </p:nvGrpSpPr>
        <p:grpSpPr>
          <a:xfrm>
            <a:off x="4149809" y="1506538"/>
            <a:ext cx="4011655" cy="4132262"/>
            <a:chOff x="4149809" y="1506538"/>
            <a:chExt cx="4011655" cy="3903663"/>
          </a:xfrm>
        </p:grpSpPr>
        <p:cxnSp>
          <p:nvCxnSpPr>
            <p:cNvPr id="69" name="Shape 197"/>
            <p:cNvCxnSpPr/>
            <p:nvPr userDrawn="1"/>
          </p:nvCxnSpPr>
          <p:spPr>
            <a:xfrm>
              <a:off x="4149809" y="1506538"/>
              <a:ext cx="0" cy="3903663"/>
            </a:xfrm>
            <a:prstGeom prst="straightConnector1">
              <a:avLst/>
            </a:prstGeom>
            <a:noFill/>
            <a:ln w="12700" cap="rnd">
              <a:solidFill>
                <a:srgbClr val="ABACAF"/>
              </a:solidFill>
              <a:prstDash val="dot"/>
              <a:round/>
              <a:headEnd type="none" w="med" len="med"/>
              <a:tailEnd type="none" w="med" len="med"/>
            </a:ln>
          </p:spPr>
        </p:cxnSp>
        <p:cxnSp>
          <p:nvCxnSpPr>
            <p:cNvPr id="70" name="Shape 198"/>
            <p:cNvCxnSpPr/>
            <p:nvPr userDrawn="1"/>
          </p:nvCxnSpPr>
          <p:spPr>
            <a:xfrm>
              <a:off x="8161464" y="1506538"/>
              <a:ext cx="0" cy="3903663"/>
            </a:xfrm>
            <a:prstGeom prst="straightConnector1">
              <a:avLst/>
            </a:prstGeom>
            <a:noFill/>
            <a:ln w="12700" cap="rnd">
              <a:solidFill>
                <a:srgbClr val="ABACAF"/>
              </a:solidFill>
              <a:prstDash val="dot"/>
              <a:round/>
              <a:headEnd type="none" w="med" len="med"/>
              <a:tailEnd type="none" w="med" len="med"/>
            </a:ln>
          </p:spPr>
        </p:cxnSp>
      </p:grpSp>
      <p:sp>
        <p:nvSpPr>
          <p:cNvPr id="71" name="Text Placeholder 52"/>
          <p:cNvSpPr>
            <a:spLocks noGrp="1"/>
          </p:cNvSpPr>
          <p:nvPr>
            <p:ph type="body" sz="quarter" idx="37"/>
          </p:nvPr>
        </p:nvSpPr>
        <p:spPr>
          <a:xfrm>
            <a:off x="5842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2" name="Text Placeholder 52"/>
          <p:cNvSpPr>
            <a:spLocks noGrp="1"/>
          </p:cNvSpPr>
          <p:nvPr>
            <p:ph type="body" sz="quarter" idx="38"/>
          </p:nvPr>
        </p:nvSpPr>
        <p:spPr>
          <a:xfrm>
            <a:off x="45847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3" name="Text Placeholder 52"/>
          <p:cNvSpPr>
            <a:spLocks noGrp="1"/>
          </p:cNvSpPr>
          <p:nvPr>
            <p:ph type="body" sz="quarter" idx="39"/>
          </p:nvPr>
        </p:nvSpPr>
        <p:spPr>
          <a:xfrm>
            <a:off x="8521700" y="2032000"/>
            <a:ext cx="3187700" cy="26797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9314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Key Point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2063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23" name="Shape 197"/>
          <p:cNvCxnSpPr/>
          <p:nvPr/>
        </p:nvCxnSpPr>
        <p:spPr>
          <a:xfrm>
            <a:off x="4149809" y="1506538"/>
            <a:ext cx="0" cy="3903663"/>
          </a:xfrm>
          <a:prstGeom prst="straightConnector1">
            <a:avLst/>
          </a:prstGeom>
          <a:noFill/>
          <a:ln w="12700" cap="rnd">
            <a:solidFill>
              <a:srgbClr val="ABACAF"/>
            </a:solidFill>
            <a:prstDash val="dot"/>
            <a:round/>
            <a:headEnd type="none" w="med" len="med"/>
            <a:tailEnd type="none" w="med" len="med"/>
          </a:ln>
        </p:spPr>
      </p:cxnSp>
      <p:cxnSp>
        <p:nvCxnSpPr>
          <p:cNvPr id="24" name="Shape 198"/>
          <p:cNvCxnSpPr/>
          <p:nvPr/>
        </p:nvCxnSpPr>
        <p:spPr>
          <a:xfrm>
            <a:off x="8161464" y="1506538"/>
            <a:ext cx="0" cy="3903663"/>
          </a:xfrm>
          <a:prstGeom prst="straightConnector1">
            <a:avLst/>
          </a:prstGeom>
          <a:noFill/>
          <a:ln w="12700" cap="rnd">
            <a:solidFill>
              <a:srgbClr val="ABACAF"/>
            </a:solidFill>
            <a:prstDash val="dot"/>
            <a:round/>
            <a:headEnd type="none" w="med" len="med"/>
            <a:tailEnd type="none" w="med" len="med"/>
          </a:ln>
        </p:spPr>
      </p:cxnSp>
      <p:sp>
        <p:nvSpPr>
          <p:cNvPr id="27"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9" name="Text Placeholder 2"/>
          <p:cNvSpPr>
            <a:spLocks noGrp="1"/>
          </p:cNvSpPr>
          <p:nvPr>
            <p:ph type="body" sz="quarter" idx="34"/>
          </p:nvPr>
        </p:nvSpPr>
        <p:spPr>
          <a:xfrm>
            <a:off x="457200" y="4826000"/>
            <a:ext cx="3409950"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40" name="Text Placeholder 2"/>
          <p:cNvSpPr>
            <a:spLocks noGrp="1"/>
          </p:cNvSpPr>
          <p:nvPr>
            <p:ph type="body" sz="quarter" idx="35"/>
          </p:nvPr>
        </p:nvSpPr>
        <p:spPr>
          <a:xfrm>
            <a:off x="4467225" y="4826000"/>
            <a:ext cx="3448050"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41" name="Text Placeholder 2"/>
          <p:cNvSpPr>
            <a:spLocks noGrp="1"/>
          </p:cNvSpPr>
          <p:nvPr>
            <p:ph type="body" sz="quarter" idx="36"/>
          </p:nvPr>
        </p:nvSpPr>
        <p:spPr>
          <a:xfrm>
            <a:off x="8562975" y="4826000"/>
            <a:ext cx="3171825" cy="41910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42" name="Shape 288"/>
          <p:cNvSpPr txBox="1">
            <a:spLocks/>
          </p:cNvSpPr>
          <p:nvPr userDrawn="1"/>
        </p:nvSpPr>
        <p:spPr>
          <a:xfrm>
            <a:off x="457200" y="1506538"/>
            <a:ext cx="3422178"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3" name="Shape 289"/>
          <p:cNvSpPr txBox="1">
            <a:spLocks/>
          </p:cNvSpPr>
          <p:nvPr userDrawn="1"/>
        </p:nvSpPr>
        <p:spPr>
          <a:xfrm>
            <a:off x="4459461" y="1506538"/>
            <a:ext cx="3458464"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4" name="Shape 292"/>
          <p:cNvSpPr txBox="1">
            <a:spLocks/>
          </p:cNvSpPr>
          <p:nvPr userDrawn="1"/>
        </p:nvSpPr>
        <p:spPr>
          <a:xfrm>
            <a:off x="8424244" y="1506538"/>
            <a:ext cx="3310556" cy="406929"/>
          </a:xfrm>
          <a:prstGeom prst="rect">
            <a:avLst/>
          </a:prstGeom>
          <a:solidFill>
            <a:schemeClr val="bg1">
              <a:lumMod val="95000"/>
            </a:schemeClr>
          </a:solidFill>
          <a:ln>
            <a:noFill/>
          </a:ln>
        </p:spPr>
        <p:txBody>
          <a:bodyPr vert="horz" lIns="91425" tIns="91425" rIns="91425" bIns="91425" rtlCol="0" anchor="ctr" anchorCtr="0">
            <a:normAutofit/>
          </a:bodyPr>
          <a:lstStyle>
            <a:lvl1pPr indent="0" algn="ctr">
              <a:lnSpc>
                <a:spcPct val="100000"/>
              </a:lnSpc>
              <a:spcBef>
                <a:spcPts val="0"/>
              </a:spcBef>
              <a:buClr>
                <a:schemeClr val="dk1"/>
              </a:buClr>
              <a:buFont typeface="Arial"/>
              <a:buNone/>
              <a:defRPr sz="1400" baseline="0">
                <a:solidFill>
                  <a:schemeClr val="tx2"/>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45" name="Shape 187"/>
          <p:cNvSpPr/>
          <p:nvPr userDrawn="1"/>
        </p:nvSpPr>
        <p:spPr>
          <a:xfrm rot="5400000">
            <a:off x="1964298"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6" name="Shape 188"/>
          <p:cNvSpPr/>
          <p:nvPr userDrawn="1"/>
        </p:nvSpPr>
        <p:spPr>
          <a:xfrm rot="5400000">
            <a:off x="6050468"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7" name="Shape 192"/>
          <p:cNvSpPr/>
          <p:nvPr userDrawn="1"/>
        </p:nvSpPr>
        <p:spPr>
          <a:xfrm rot="5400000">
            <a:off x="9958103" y="2865832"/>
            <a:ext cx="318255" cy="31568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48" name="Text Placeholder 2"/>
          <p:cNvSpPr>
            <a:spLocks noGrp="1"/>
          </p:cNvSpPr>
          <p:nvPr>
            <p:ph type="body" sz="quarter" idx="28"/>
          </p:nvPr>
        </p:nvSpPr>
        <p:spPr>
          <a:xfrm>
            <a:off x="457200" y="1514475"/>
            <a:ext cx="3409950"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49" name="Text Placeholder 2"/>
          <p:cNvSpPr>
            <a:spLocks noGrp="1"/>
          </p:cNvSpPr>
          <p:nvPr>
            <p:ph type="body" sz="quarter" idx="29"/>
          </p:nvPr>
        </p:nvSpPr>
        <p:spPr>
          <a:xfrm>
            <a:off x="4467225" y="1514475"/>
            <a:ext cx="3448050"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50" name="Text Placeholder 2"/>
          <p:cNvSpPr>
            <a:spLocks noGrp="1"/>
          </p:cNvSpPr>
          <p:nvPr>
            <p:ph type="body" sz="quarter" idx="30"/>
          </p:nvPr>
        </p:nvSpPr>
        <p:spPr>
          <a:xfrm>
            <a:off x="8429625" y="1514475"/>
            <a:ext cx="3324225" cy="419100"/>
          </a:xfrm>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57" name="Text Placeholder 52"/>
          <p:cNvSpPr>
            <a:spLocks noGrp="1"/>
          </p:cNvSpPr>
          <p:nvPr>
            <p:ph type="body" sz="quarter" idx="37"/>
          </p:nvPr>
        </p:nvSpPr>
        <p:spPr>
          <a:xfrm>
            <a:off x="5842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8" name="Text Placeholder 52"/>
          <p:cNvSpPr>
            <a:spLocks noGrp="1"/>
          </p:cNvSpPr>
          <p:nvPr>
            <p:ph type="body" sz="quarter" idx="38"/>
          </p:nvPr>
        </p:nvSpPr>
        <p:spPr>
          <a:xfrm>
            <a:off x="45847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9" name="Text Placeholder 52"/>
          <p:cNvSpPr>
            <a:spLocks noGrp="1"/>
          </p:cNvSpPr>
          <p:nvPr>
            <p:ph type="body" sz="quarter" idx="39"/>
          </p:nvPr>
        </p:nvSpPr>
        <p:spPr>
          <a:xfrm>
            <a:off x="8521700" y="2032000"/>
            <a:ext cx="3187700" cy="21336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63032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veral Points and Outcome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Shape 200"/>
          <p:cNvSpPr/>
          <p:nvPr/>
        </p:nvSpPr>
        <p:spPr>
          <a:xfrm>
            <a:off x="5952447" y="1515590"/>
            <a:ext cx="5782353" cy="467836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sz="1050">
              <a:sym typeface="Arial"/>
            </a:endParaRPr>
          </a:p>
        </p:txBody>
      </p:sp>
      <p:cxnSp>
        <p:nvCxnSpPr>
          <p:cNvPr id="10" name="Shape 213"/>
          <p:cNvCxnSpPr/>
          <p:nvPr/>
        </p:nvCxnSpPr>
        <p:spPr>
          <a:xfrm>
            <a:off x="613832" y="2755383"/>
            <a:ext cx="10948444" cy="0"/>
          </a:xfrm>
          <a:prstGeom prst="straightConnector1">
            <a:avLst/>
          </a:prstGeom>
          <a:noFill/>
          <a:ln w="12700" cap="rnd">
            <a:solidFill>
              <a:srgbClr val="ABACAF"/>
            </a:solidFill>
            <a:prstDash val="dot"/>
            <a:round/>
            <a:headEnd type="none" w="med" len="med"/>
            <a:tailEnd type="none" w="med" len="med"/>
          </a:ln>
        </p:spPr>
      </p:cxnSp>
      <p:cxnSp>
        <p:nvCxnSpPr>
          <p:cNvPr id="11" name="Shape 214"/>
          <p:cNvCxnSpPr/>
          <p:nvPr/>
        </p:nvCxnSpPr>
        <p:spPr>
          <a:xfrm>
            <a:off x="613832" y="3651746"/>
            <a:ext cx="10948444" cy="0"/>
          </a:xfrm>
          <a:prstGeom prst="straightConnector1">
            <a:avLst/>
          </a:prstGeom>
          <a:noFill/>
          <a:ln w="12700" cap="rnd">
            <a:solidFill>
              <a:srgbClr val="ABACAF"/>
            </a:solidFill>
            <a:prstDash val="dot"/>
            <a:round/>
            <a:headEnd type="none" w="med" len="med"/>
            <a:tailEnd type="none" w="med" len="med"/>
          </a:ln>
        </p:spPr>
      </p:cxnSp>
      <p:cxnSp>
        <p:nvCxnSpPr>
          <p:cNvPr id="12" name="Shape 215"/>
          <p:cNvCxnSpPr/>
          <p:nvPr/>
        </p:nvCxnSpPr>
        <p:spPr>
          <a:xfrm>
            <a:off x="613832" y="4518475"/>
            <a:ext cx="10948444" cy="0"/>
          </a:xfrm>
          <a:prstGeom prst="straightConnector1">
            <a:avLst/>
          </a:prstGeom>
          <a:noFill/>
          <a:ln w="12700" cap="rnd">
            <a:solidFill>
              <a:srgbClr val="ABACAF"/>
            </a:solidFill>
            <a:prstDash val="dot"/>
            <a:round/>
            <a:headEnd type="none" w="med" len="med"/>
            <a:tailEnd type="none" w="med" len="med"/>
          </a:ln>
        </p:spPr>
      </p:cxnSp>
      <p:cxnSp>
        <p:nvCxnSpPr>
          <p:cNvPr id="14" name="Shape 216"/>
          <p:cNvCxnSpPr/>
          <p:nvPr/>
        </p:nvCxnSpPr>
        <p:spPr>
          <a:xfrm>
            <a:off x="613832" y="5414839"/>
            <a:ext cx="10948444" cy="0"/>
          </a:xfrm>
          <a:prstGeom prst="straightConnector1">
            <a:avLst/>
          </a:prstGeom>
          <a:noFill/>
          <a:ln w="12700" cap="rnd">
            <a:solidFill>
              <a:srgbClr val="ABACAF"/>
            </a:solidFill>
            <a:prstDash val="dot"/>
            <a:round/>
            <a:headEnd type="none" w="med" len="med"/>
            <a:tailEnd type="none" w="med" len="med"/>
          </a:ln>
        </p:spPr>
      </p:cxnSp>
      <p:sp>
        <p:nvSpPr>
          <p:cNvPr id="25" name="Shape 221"/>
          <p:cNvSpPr/>
          <p:nvPr/>
        </p:nvSpPr>
        <p:spPr>
          <a:xfrm>
            <a:off x="5952448" y="2021474"/>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6" name="Shape 222"/>
          <p:cNvSpPr/>
          <p:nvPr/>
        </p:nvSpPr>
        <p:spPr>
          <a:xfrm>
            <a:off x="5952448" y="2887932"/>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7" name="Shape 223"/>
          <p:cNvSpPr/>
          <p:nvPr/>
        </p:nvSpPr>
        <p:spPr>
          <a:xfrm>
            <a:off x="5952448" y="3762433"/>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8" name="Shape 224"/>
          <p:cNvSpPr/>
          <p:nvPr/>
        </p:nvSpPr>
        <p:spPr>
          <a:xfrm>
            <a:off x="5952448" y="4645929"/>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9" name="Shape 225"/>
          <p:cNvSpPr/>
          <p:nvPr/>
        </p:nvSpPr>
        <p:spPr>
          <a:xfrm>
            <a:off x="5952448" y="5546783"/>
            <a:ext cx="307144" cy="619439"/>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0" name="Shape 315"/>
          <p:cNvSpPr txBox="1">
            <a:spLocks/>
          </p:cNvSpPr>
          <p:nvPr/>
        </p:nvSpPr>
        <p:spPr>
          <a:xfrm>
            <a:off x="457200" y="1515590"/>
            <a:ext cx="5638799"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31" name="Shape 316"/>
          <p:cNvSpPr txBox="1">
            <a:spLocks/>
          </p:cNvSpPr>
          <p:nvPr/>
        </p:nvSpPr>
        <p:spPr>
          <a:xfrm>
            <a:off x="6096000" y="1515590"/>
            <a:ext cx="5638800"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33" name="Text Placeholder 2"/>
          <p:cNvSpPr>
            <a:spLocks noGrp="1"/>
          </p:cNvSpPr>
          <p:nvPr>
            <p:ph type="body" sz="quarter" idx="28"/>
          </p:nvPr>
        </p:nvSpPr>
        <p:spPr>
          <a:xfrm>
            <a:off x="431800" y="1511300"/>
            <a:ext cx="5626100" cy="4191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34" name="Text Placeholder 2"/>
          <p:cNvSpPr>
            <a:spLocks noGrp="1"/>
          </p:cNvSpPr>
          <p:nvPr>
            <p:ph type="body" sz="quarter" idx="29"/>
          </p:nvPr>
        </p:nvSpPr>
        <p:spPr>
          <a:xfrm>
            <a:off x="6096000" y="1511300"/>
            <a:ext cx="5626100" cy="4191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35" name="Text Placeholder 36"/>
          <p:cNvSpPr>
            <a:spLocks noGrp="1"/>
          </p:cNvSpPr>
          <p:nvPr>
            <p:ph type="body" sz="quarter" idx="30"/>
          </p:nvPr>
        </p:nvSpPr>
        <p:spPr>
          <a:xfrm>
            <a:off x="609600" y="1981200"/>
            <a:ext cx="5245100" cy="685800"/>
          </a:xfrm>
        </p:spPr>
        <p:txBody>
          <a:bodyPr anchor="ctr" anchorCtr="0"/>
          <a:lstStyle>
            <a:lvl1pPr>
              <a:defRPr sz="1200"/>
            </a:lvl1pPr>
          </a:lstStyle>
          <a:p>
            <a:pPr lvl="0"/>
            <a:r>
              <a:rPr lang="en-US" dirty="0" smtClean="0"/>
              <a:t>Click to edit Master text styles</a:t>
            </a:r>
            <a:endParaRPr lang="en-US" dirty="0"/>
          </a:p>
        </p:txBody>
      </p:sp>
      <p:sp>
        <p:nvSpPr>
          <p:cNvPr id="36" name="Text Placeholder 36"/>
          <p:cNvSpPr>
            <a:spLocks noGrp="1"/>
          </p:cNvSpPr>
          <p:nvPr>
            <p:ph type="body" sz="quarter" idx="35"/>
          </p:nvPr>
        </p:nvSpPr>
        <p:spPr>
          <a:xfrm>
            <a:off x="6429375" y="1981200"/>
            <a:ext cx="5245100" cy="685800"/>
          </a:xfrm>
        </p:spPr>
        <p:txBody>
          <a:bodyPr anchor="ctr" anchorCtr="0"/>
          <a:lstStyle>
            <a:lvl1pPr>
              <a:defRPr sz="1200"/>
            </a:lvl1pPr>
          </a:lstStyle>
          <a:p>
            <a:pPr lvl="0"/>
            <a:r>
              <a:rPr lang="en-US" dirty="0" smtClean="0"/>
              <a:t>Click to edit Master text styles</a:t>
            </a:r>
            <a:endParaRPr lang="en-US" dirty="0"/>
          </a:p>
        </p:txBody>
      </p:sp>
      <p:sp>
        <p:nvSpPr>
          <p:cNvPr id="37" name="Text Placeholder 36"/>
          <p:cNvSpPr>
            <a:spLocks noGrp="1"/>
          </p:cNvSpPr>
          <p:nvPr>
            <p:ph type="body" sz="quarter" idx="36"/>
          </p:nvPr>
        </p:nvSpPr>
        <p:spPr>
          <a:xfrm>
            <a:off x="609600" y="2847975"/>
            <a:ext cx="5245100" cy="685800"/>
          </a:xfrm>
        </p:spPr>
        <p:txBody>
          <a:bodyPr anchor="ctr" anchorCtr="0"/>
          <a:lstStyle>
            <a:lvl1pPr>
              <a:defRPr sz="1200"/>
            </a:lvl1pPr>
          </a:lstStyle>
          <a:p>
            <a:pPr lvl="0"/>
            <a:r>
              <a:rPr lang="en-US" dirty="0" smtClean="0"/>
              <a:t>Click to edit Master text styles</a:t>
            </a:r>
            <a:endParaRPr lang="en-US" dirty="0"/>
          </a:p>
        </p:txBody>
      </p:sp>
      <p:sp>
        <p:nvSpPr>
          <p:cNvPr id="38" name="Text Placeholder 36"/>
          <p:cNvSpPr>
            <a:spLocks noGrp="1"/>
          </p:cNvSpPr>
          <p:nvPr>
            <p:ph type="body" sz="quarter" idx="37"/>
          </p:nvPr>
        </p:nvSpPr>
        <p:spPr>
          <a:xfrm>
            <a:off x="6429375" y="2847975"/>
            <a:ext cx="5245100" cy="685800"/>
          </a:xfrm>
        </p:spPr>
        <p:txBody>
          <a:bodyPr anchor="ctr" anchorCtr="0"/>
          <a:lstStyle>
            <a:lvl1pPr>
              <a:defRPr sz="1200"/>
            </a:lvl1pPr>
          </a:lstStyle>
          <a:p>
            <a:pPr lvl="0"/>
            <a:r>
              <a:rPr lang="en-US" dirty="0" smtClean="0"/>
              <a:t>Click to edit Master text styles</a:t>
            </a:r>
            <a:endParaRPr lang="en-US" dirty="0"/>
          </a:p>
        </p:txBody>
      </p:sp>
      <p:sp>
        <p:nvSpPr>
          <p:cNvPr id="39" name="Text Placeholder 36"/>
          <p:cNvSpPr>
            <a:spLocks noGrp="1"/>
          </p:cNvSpPr>
          <p:nvPr>
            <p:ph type="body" sz="quarter" idx="38"/>
          </p:nvPr>
        </p:nvSpPr>
        <p:spPr>
          <a:xfrm>
            <a:off x="609600" y="3724275"/>
            <a:ext cx="5245100" cy="685800"/>
          </a:xfrm>
        </p:spPr>
        <p:txBody>
          <a:bodyPr anchor="ctr" anchorCtr="0"/>
          <a:lstStyle>
            <a:lvl1pPr>
              <a:defRPr sz="1200"/>
            </a:lvl1pPr>
          </a:lstStyle>
          <a:p>
            <a:pPr lvl="0"/>
            <a:r>
              <a:rPr lang="en-US" dirty="0" smtClean="0"/>
              <a:t>Click to edit Master text styles</a:t>
            </a:r>
            <a:endParaRPr lang="en-US" dirty="0"/>
          </a:p>
        </p:txBody>
      </p:sp>
      <p:sp>
        <p:nvSpPr>
          <p:cNvPr id="40" name="Text Placeholder 36"/>
          <p:cNvSpPr>
            <a:spLocks noGrp="1"/>
          </p:cNvSpPr>
          <p:nvPr>
            <p:ph type="body" sz="quarter" idx="39"/>
          </p:nvPr>
        </p:nvSpPr>
        <p:spPr>
          <a:xfrm>
            <a:off x="6429375" y="3724275"/>
            <a:ext cx="5245100" cy="685800"/>
          </a:xfrm>
        </p:spPr>
        <p:txBody>
          <a:bodyPr anchor="ctr" anchorCtr="0"/>
          <a:lstStyle>
            <a:lvl1pPr>
              <a:defRPr sz="1200"/>
            </a:lvl1pPr>
          </a:lstStyle>
          <a:p>
            <a:pPr lvl="0"/>
            <a:r>
              <a:rPr lang="en-US" dirty="0" smtClean="0"/>
              <a:t>Click to edit Master text styles</a:t>
            </a:r>
            <a:endParaRPr lang="en-US" dirty="0"/>
          </a:p>
        </p:txBody>
      </p:sp>
      <p:sp>
        <p:nvSpPr>
          <p:cNvPr id="41" name="Text Placeholder 36"/>
          <p:cNvSpPr>
            <a:spLocks noGrp="1"/>
          </p:cNvSpPr>
          <p:nvPr>
            <p:ph type="body" sz="quarter" idx="40"/>
          </p:nvPr>
        </p:nvSpPr>
        <p:spPr>
          <a:xfrm>
            <a:off x="609600" y="4610100"/>
            <a:ext cx="5245100" cy="685800"/>
          </a:xfrm>
        </p:spPr>
        <p:txBody>
          <a:bodyPr anchor="ctr" anchorCtr="0"/>
          <a:lstStyle>
            <a:lvl1pPr>
              <a:defRPr sz="1200"/>
            </a:lvl1pPr>
          </a:lstStyle>
          <a:p>
            <a:pPr lvl="0"/>
            <a:r>
              <a:rPr lang="en-US" dirty="0" smtClean="0"/>
              <a:t>Click to edit Master text styles</a:t>
            </a:r>
            <a:endParaRPr lang="en-US" dirty="0"/>
          </a:p>
        </p:txBody>
      </p:sp>
      <p:sp>
        <p:nvSpPr>
          <p:cNvPr id="42" name="Text Placeholder 36"/>
          <p:cNvSpPr>
            <a:spLocks noGrp="1"/>
          </p:cNvSpPr>
          <p:nvPr>
            <p:ph type="body" sz="quarter" idx="41"/>
          </p:nvPr>
        </p:nvSpPr>
        <p:spPr>
          <a:xfrm>
            <a:off x="6429375" y="4610100"/>
            <a:ext cx="5245100" cy="685800"/>
          </a:xfrm>
        </p:spPr>
        <p:txBody>
          <a:bodyPr anchor="ctr" anchorCtr="0"/>
          <a:lstStyle>
            <a:lvl1pPr>
              <a:defRPr sz="1200"/>
            </a:lvl1pPr>
          </a:lstStyle>
          <a:p>
            <a:pPr lvl="0"/>
            <a:r>
              <a:rPr lang="en-US" dirty="0" smtClean="0"/>
              <a:t>Click to edit Master text styles</a:t>
            </a:r>
            <a:endParaRPr lang="en-US" dirty="0"/>
          </a:p>
        </p:txBody>
      </p:sp>
      <p:sp>
        <p:nvSpPr>
          <p:cNvPr id="43" name="Text Placeholder 36"/>
          <p:cNvSpPr>
            <a:spLocks noGrp="1"/>
          </p:cNvSpPr>
          <p:nvPr>
            <p:ph type="body" sz="quarter" idx="42"/>
          </p:nvPr>
        </p:nvSpPr>
        <p:spPr>
          <a:xfrm>
            <a:off x="609600" y="5476875"/>
            <a:ext cx="5245100" cy="685800"/>
          </a:xfrm>
        </p:spPr>
        <p:txBody>
          <a:bodyPr anchor="ctr" anchorCtr="0"/>
          <a:lstStyle>
            <a:lvl1pPr>
              <a:defRPr sz="1200"/>
            </a:lvl1pPr>
          </a:lstStyle>
          <a:p>
            <a:pPr lvl="0"/>
            <a:r>
              <a:rPr lang="en-US" dirty="0" smtClean="0"/>
              <a:t>Click to edit Master text styles</a:t>
            </a:r>
            <a:endParaRPr lang="en-US" dirty="0"/>
          </a:p>
        </p:txBody>
      </p:sp>
      <p:sp>
        <p:nvSpPr>
          <p:cNvPr id="44" name="Text Placeholder 36"/>
          <p:cNvSpPr>
            <a:spLocks noGrp="1"/>
          </p:cNvSpPr>
          <p:nvPr>
            <p:ph type="body" sz="quarter" idx="43"/>
          </p:nvPr>
        </p:nvSpPr>
        <p:spPr>
          <a:xfrm>
            <a:off x="6429375" y="5476875"/>
            <a:ext cx="5245100" cy="685800"/>
          </a:xfrm>
        </p:spPr>
        <p:txBody>
          <a:bodyPr anchor="ctr" anchorCtr="0"/>
          <a:lstStyle>
            <a:lvl1pPr>
              <a:defRPr sz="1200"/>
            </a:lvl1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11525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veral Points and Outcomes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7" name="Shape 200"/>
          <p:cNvSpPr/>
          <p:nvPr/>
        </p:nvSpPr>
        <p:spPr>
          <a:xfrm>
            <a:off x="5952448" y="1515591"/>
            <a:ext cx="5782352" cy="39811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sz="1050">
              <a:sym typeface="Arial"/>
            </a:endParaRPr>
          </a:p>
        </p:txBody>
      </p:sp>
      <p:sp>
        <p:nvSpPr>
          <p:cNvPr id="28" name="Shape 221"/>
          <p:cNvSpPr/>
          <p:nvPr/>
        </p:nvSpPr>
        <p:spPr>
          <a:xfrm>
            <a:off x="5961973" y="203100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9" name="Shape 221"/>
          <p:cNvSpPr/>
          <p:nvPr/>
        </p:nvSpPr>
        <p:spPr>
          <a:xfrm>
            <a:off x="5961973" y="2703465"/>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0" name="Shape 221"/>
          <p:cNvSpPr/>
          <p:nvPr/>
        </p:nvSpPr>
        <p:spPr>
          <a:xfrm>
            <a:off x="5961973" y="343689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1" name="Shape 221"/>
          <p:cNvSpPr/>
          <p:nvPr/>
        </p:nvSpPr>
        <p:spPr>
          <a:xfrm>
            <a:off x="5961973" y="4170315"/>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32" name="Shape 221"/>
          <p:cNvSpPr/>
          <p:nvPr/>
        </p:nvSpPr>
        <p:spPr>
          <a:xfrm>
            <a:off x="5961973" y="4903740"/>
            <a:ext cx="307144" cy="488147"/>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Shape 316"/>
          <p:cNvSpPr txBox="1">
            <a:spLocks/>
          </p:cNvSpPr>
          <p:nvPr/>
        </p:nvSpPr>
        <p:spPr>
          <a:xfrm>
            <a:off x="457200" y="1515591"/>
            <a:ext cx="5638799"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sp>
        <p:nvSpPr>
          <p:cNvPr id="11" name="Shape 305"/>
          <p:cNvSpPr txBox="1">
            <a:spLocks/>
          </p:cNvSpPr>
          <p:nvPr/>
        </p:nvSpPr>
        <p:spPr>
          <a:xfrm>
            <a:off x="6096000" y="1515591"/>
            <a:ext cx="5638800" cy="406929"/>
          </a:xfrm>
          <a:prstGeom prst="rect">
            <a:avLst/>
          </a:prstGeom>
          <a:solidFill>
            <a:schemeClr val="accent1"/>
          </a:solidFill>
          <a:ln>
            <a:noFill/>
          </a:ln>
        </p:spPr>
        <p:txBody>
          <a:bodyPr vert="horz" lIns="91425" tIns="91425" rIns="91425" bIns="91425" rtlCol="0" anchor="ctr" anchorCtr="0">
            <a:normAutofit/>
          </a:bodyPr>
          <a:lstStyle>
            <a:lvl1pPr lvl="0" indent="0" algn="ctr">
              <a:lnSpc>
                <a:spcPct val="100000"/>
              </a:lnSpc>
              <a:spcBef>
                <a:spcPts val="0"/>
              </a:spcBef>
              <a:buClr>
                <a:schemeClr val="lt1"/>
              </a:buClr>
              <a:buFont typeface="Arial"/>
              <a:buNone/>
              <a:defRPr sz="1400" baseline="0">
                <a:solidFill>
                  <a:schemeClr val="bg1"/>
                </a:solidFill>
              </a:defRPr>
            </a:lvl1pPr>
            <a:lvl2pPr marL="0" indent="0">
              <a:lnSpc>
                <a:spcPct val="100000"/>
              </a:lnSpc>
              <a:spcBef>
                <a:spcPts val="0"/>
              </a:spcBef>
              <a:buFont typeface="Arial"/>
              <a:buNone/>
              <a:defRPr baseline="0">
                <a:solidFill>
                  <a:schemeClr val="tx2"/>
                </a:solidFill>
              </a:defRPr>
            </a:lvl2pPr>
            <a:lvl3pPr indent="-285750">
              <a:lnSpc>
                <a:spcPct val="100000"/>
              </a:lnSpc>
              <a:spcBef>
                <a:spcPts val="0"/>
              </a:spcBef>
              <a:buFont typeface="Wingdings" panose="05000000000000000000" pitchFamily="2" charset="2"/>
              <a:buChar char="§"/>
              <a:defRPr baseline="0">
                <a:solidFill>
                  <a:schemeClr val="tx2"/>
                </a:solidFill>
              </a:defRPr>
            </a:lvl3pPr>
            <a:lvl4pPr marL="1200150" indent="-228600">
              <a:lnSpc>
                <a:spcPct val="100000"/>
              </a:lnSpc>
              <a:spcBef>
                <a:spcPts val="0"/>
              </a:spcBef>
              <a:buFont typeface="Arial" panose="020B0604020202020204" pitchFamily="34" charset="0"/>
              <a:buChar char="–"/>
              <a:defRPr sz="1600" baseline="0">
                <a:solidFill>
                  <a:schemeClr val="tx2"/>
                </a:solidFill>
              </a:defRPr>
            </a:lvl4pPr>
            <a:lvl5pPr marL="1428750" indent="-228600">
              <a:lnSpc>
                <a:spcPct val="100000"/>
              </a:lnSpc>
              <a:spcBef>
                <a:spcPts val="0"/>
              </a:spcBef>
              <a:buFont typeface="Wingdings" panose="05000000000000000000" pitchFamily="2" charset="2"/>
              <a:buChar char="§"/>
              <a:defRPr sz="1600" baseline="0">
                <a:solidFill>
                  <a:schemeClr val="tx2"/>
                </a:solidFill>
              </a:defRPr>
            </a:lvl5pPr>
            <a:lvl6pPr marL="2514600" indent="-228600">
              <a:lnSpc>
                <a:spcPct val="90000"/>
              </a:lnSpc>
              <a:spcBef>
                <a:spcPts val="0"/>
              </a:spcBef>
              <a:buFont typeface="Arial" panose="020B0604020202020204" pitchFamily="34" charset="0"/>
              <a:buChar char="•"/>
            </a:lvl6pPr>
            <a:lvl7pPr marL="2971800" indent="-228600">
              <a:lnSpc>
                <a:spcPct val="90000"/>
              </a:lnSpc>
              <a:spcBef>
                <a:spcPts val="0"/>
              </a:spcBef>
              <a:buFont typeface="Arial" panose="020B0604020202020204" pitchFamily="34" charset="0"/>
              <a:buChar char="•"/>
            </a:lvl7pPr>
            <a:lvl8pPr marL="3429000" indent="-228600">
              <a:lnSpc>
                <a:spcPct val="90000"/>
              </a:lnSpc>
              <a:spcBef>
                <a:spcPts val="0"/>
              </a:spcBef>
              <a:buFont typeface="Arial" panose="020B0604020202020204" pitchFamily="34" charset="0"/>
              <a:buChar char="•"/>
            </a:lvl8pPr>
            <a:lvl9pPr marL="3886200" indent="-228600">
              <a:lnSpc>
                <a:spcPct val="90000"/>
              </a:lnSpc>
              <a:spcBef>
                <a:spcPts val="0"/>
              </a:spcBef>
              <a:buFont typeface="Arial" panose="020B0604020202020204" pitchFamily="34" charset="0"/>
              <a:buChar char="•"/>
            </a:lvl9pPr>
          </a:lstStyle>
          <a:p>
            <a:endParaRPr lang="en-US" dirty="0">
              <a:sym typeface="Arial"/>
            </a:endParaRPr>
          </a:p>
        </p:txBody>
      </p:sp>
      <p:cxnSp>
        <p:nvCxnSpPr>
          <p:cNvPr id="23" name="Shape 213"/>
          <p:cNvCxnSpPr/>
          <p:nvPr/>
        </p:nvCxnSpPr>
        <p:spPr>
          <a:xfrm>
            <a:off x="613832" y="2593459"/>
            <a:ext cx="10948444" cy="0"/>
          </a:xfrm>
          <a:prstGeom prst="straightConnector1">
            <a:avLst/>
          </a:prstGeom>
          <a:noFill/>
          <a:ln w="12700" cap="rnd">
            <a:solidFill>
              <a:srgbClr val="ABACAF"/>
            </a:solidFill>
            <a:prstDash val="dot"/>
            <a:round/>
            <a:headEnd type="none" w="med" len="med"/>
            <a:tailEnd type="none" w="med" len="med"/>
          </a:ln>
        </p:spPr>
      </p:cxnSp>
      <p:cxnSp>
        <p:nvCxnSpPr>
          <p:cNvPr id="24" name="Shape 213"/>
          <p:cNvCxnSpPr/>
          <p:nvPr/>
        </p:nvCxnSpPr>
        <p:spPr>
          <a:xfrm>
            <a:off x="613832" y="3326884"/>
            <a:ext cx="10948444" cy="0"/>
          </a:xfrm>
          <a:prstGeom prst="straightConnector1">
            <a:avLst/>
          </a:prstGeom>
          <a:noFill/>
          <a:ln w="12700" cap="rnd">
            <a:solidFill>
              <a:srgbClr val="ABACAF"/>
            </a:solidFill>
            <a:prstDash val="dot"/>
            <a:round/>
            <a:headEnd type="none" w="med" len="med"/>
            <a:tailEnd type="none" w="med" len="med"/>
          </a:ln>
        </p:spPr>
      </p:cxnSp>
      <p:cxnSp>
        <p:nvCxnSpPr>
          <p:cNvPr id="25" name="Shape 213"/>
          <p:cNvCxnSpPr/>
          <p:nvPr/>
        </p:nvCxnSpPr>
        <p:spPr>
          <a:xfrm>
            <a:off x="613832" y="4060309"/>
            <a:ext cx="10948444" cy="0"/>
          </a:xfrm>
          <a:prstGeom prst="straightConnector1">
            <a:avLst/>
          </a:prstGeom>
          <a:noFill/>
          <a:ln w="12700" cap="rnd">
            <a:solidFill>
              <a:srgbClr val="ABACAF"/>
            </a:solidFill>
            <a:prstDash val="dot"/>
            <a:round/>
            <a:headEnd type="none" w="med" len="med"/>
            <a:tailEnd type="none" w="med" len="med"/>
          </a:ln>
        </p:spPr>
      </p:cxnSp>
      <p:cxnSp>
        <p:nvCxnSpPr>
          <p:cNvPr id="26" name="Shape 213"/>
          <p:cNvCxnSpPr/>
          <p:nvPr/>
        </p:nvCxnSpPr>
        <p:spPr>
          <a:xfrm>
            <a:off x="613832" y="4793734"/>
            <a:ext cx="10948444" cy="0"/>
          </a:xfrm>
          <a:prstGeom prst="straightConnector1">
            <a:avLst/>
          </a:prstGeom>
          <a:noFill/>
          <a:ln w="12700" cap="rnd">
            <a:solidFill>
              <a:srgbClr val="ABACAF"/>
            </a:solidFill>
            <a:prstDash val="dot"/>
            <a:round/>
            <a:headEnd type="none" w="med" len="med"/>
            <a:tailEnd type="none" w="med" len="med"/>
          </a:ln>
        </p:spPr>
      </p:cxnSp>
      <p:sp>
        <p:nvSpPr>
          <p:cNvPr id="35" name="Text Placeholder 2"/>
          <p:cNvSpPr>
            <a:spLocks noGrp="1"/>
          </p:cNvSpPr>
          <p:nvPr>
            <p:ph type="body" sz="quarter" idx="28"/>
          </p:nvPr>
        </p:nvSpPr>
        <p:spPr>
          <a:xfrm>
            <a:off x="431800" y="1511300"/>
            <a:ext cx="5626100" cy="4191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36" name="Text Placeholder 2"/>
          <p:cNvSpPr>
            <a:spLocks noGrp="1"/>
          </p:cNvSpPr>
          <p:nvPr>
            <p:ph type="body" sz="quarter" idx="29"/>
          </p:nvPr>
        </p:nvSpPr>
        <p:spPr>
          <a:xfrm>
            <a:off x="6096000" y="1511300"/>
            <a:ext cx="5626100" cy="4191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p>
        </p:txBody>
      </p:sp>
      <p:sp>
        <p:nvSpPr>
          <p:cNvPr id="37" name="Text Placeholder 36"/>
          <p:cNvSpPr>
            <a:spLocks noGrp="1"/>
          </p:cNvSpPr>
          <p:nvPr>
            <p:ph type="body" sz="quarter" idx="30"/>
          </p:nvPr>
        </p:nvSpPr>
        <p:spPr>
          <a:xfrm>
            <a:off x="609600" y="1981200"/>
            <a:ext cx="5245100" cy="584200"/>
          </a:xfrm>
        </p:spPr>
        <p:txBody>
          <a:bodyPr anchor="ctr" anchorCtr="0"/>
          <a:lstStyle>
            <a:lvl1pPr>
              <a:defRPr sz="1200"/>
            </a:lvl1pPr>
          </a:lstStyle>
          <a:p>
            <a:pPr lvl="0"/>
            <a:r>
              <a:rPr lang="en-US" dirty="0" smtClean="0"/>
              <a:t>Click to edit Master text styles</a:t>
            </a:r>
            <a:endParaRPr lang="en-US" dirty="0"/>
          </a:p>
        </p:txBody>
      </p:sp>
      <p:sp>
        <p:nvSpPr>
          <p:cNvPr id="38" name="Text Placeholder 36"/>
          <p:cNvSpPr>
            <a:spLocks noGrp="1"/>
          </p:cNvSpPr>
          <p:nvPr>
            <p:ph type="body" sz="quarter" idx="31"/>
          </p:nvPr>
        </p:nvSpPr>
        <p:spPr>
          <a:xfrm>
            <a:off x="609600" y="2657475"/>
            <a:ext cx="5245100" cy="584200"/>
          </a:xfrm>
        </p:spPr>
        <p:txBody>
          <a:bodyPr anchor="ctr" anchorCtr="0"/>
          <a:lstStyle>
            <a:lvl1pPr>
              <a:defRPr sz="1200"/>
            </a:lvl1pPr>
          </a:lstStyle>
          <a:p>
            <a:pPr lvl="0"/>
            <a:r>
              <a:rPr lang="en-US" dirty="0" smtClean="0"/>
              <a:t>Click to edit Master text styles</a:t>
            </a:r>
            <a:endParaRPr lang="en-US" dirty="0"/>
          </a:p>
        </p:txBody>
      </p:sp>
      <p:sp>
        <p:nvSpPr>
          <p:cNvPr id="39" name="Text Placeholder 36"/>
          <p:cNvSpPr>
            <a:spLocks noGrp="1"/>
          </p:cNvSpPr>
          <p:nvPr>
            <p:ph type="body" sz="quarter" idx="32"/>
          </p:nvPr>
        </p:nvSpPr>
        <p:spPr>
          <a:xfrm>
            <a:off x="609600" y="3400425"/>
            <a:ext cx="5245100" cy="584200"/>
          </a:xfrm>
        </p:spPr>
        <p:txBody>
          <a:bodyPr anchor="ctr" anchorCtr="0"/>
          <a:lstStyle>
            <a:lvl1pPr>
              <a:defRPr sz="1200"/>
            </a:lvl1pPr>
          </a:lstStyle>
          <a:p>
            <a:pPr lvl="0"/>
            <a:r>
              <a:rPr lang="en-US" dirty="0" smtClean="0"/>
              <a:t>Click to edit Master text styles</a:t>
            </a:r>
            <a:endParaRPr lang="en-US" dirty="0"/>
          </a:p>
        </p:txBody>
      </p:sp>
      <p:sp>
        <p:nvSpPr>
          <p:cNvPr id="40" name="Text Placeholder 36"/>
          <p:cNvSpPr>
            <a:spLocks noGrp="1"/>
          </p:cNvSpPr>
          <p:nvPr>
            <p:ph type="body" sz="quarter" idx="33"/>
          </p:nvPr>
        </p:nvSpPr>
        <p:spPr>
          <a:xfrm>
            <a:off x="609600" y="4133850"/>
            <a:ext cx="5245100" cy="584200"/>
          </a:xfrm>
        </p:spPr>
        <p:txBody>
          <a:bodyPr anchor="ctr" anchorCtr="0"/>
          <a:lstStyle>
            <a:lvl1pPr>
              <a:defRPr sz="1200"/>
            </a:lvl1pPr>
          </a:lstStyle>
          <a:p>
            <a:pPr lvl="0"/>
            <a:r>
              <a:rPr lang="en-US" dirty="0" smtClean="0"/>
              <a:t>Click to edit Master text styles</a:t>
            </a:r>
            <a:endParaRPr lang="en-US" dirty="0"/>
          </a:p>
        </p:txBody>
      </p:sp>
      <p:sp>
        <p:nvSpPr>
          <p:cNvPr id="41" name="Text Placeholder 36"/>
          <p:cNvSpPr>
            <a:spLocks noGrp="1"/>
          </p:cNvSpPr>
          <p:nvPr>
            <p:ph type="body" sz="quarter" idx="34"/>
          </p:nvPr>
        </p:nvSpPr>
        <p:spPr>
          <a:xfrm>
            <a:off x="609600" y="4867275"/>
            <a:ext cx="5245100" cy="584200"/>
          </a:xfrm>
        </p:spPr>
        <p:txBody>
          <a:bodyPr anchor="ctr" anchorCtr="0"/>
          <a:lstStyle>
            <a:lvl1pPr>
              <a:defRPr sz="1200"/>
            </a:lvl1pPr>
          </a:lstStyle>
          <a:p>
            <a:pPr lvl="0"/>
            <a:r>
              <a:rPr lang="en-US" dirty="0" smtClean="0"/>
              <a:t>Click to edit Master text styles</a:t>
            </a:r>
            <a:endParaRPr lang="en-US" dirty="0"/>
          </a:p>
        </p:txBody>
      </p:sp>
      <p:sp>
        <p:nvSpPr>
          <p:cNvPr id="47" name="Text Placeholder 36"/>
          <p:cNvSpPr>
            <a:spLocks noGrp="1"/>
          </p:cNvSpPr>
          <p:nvPr>
            <p:ph type="body" sz="quarter" idx="35"/>
          </p:nvPr>
        </p:nvSpPr>
        <p:spPr>
          <a:xfrm>
            <a:off x="6429375" y="1981200"/>
            <a:ext cx="5245100" cy="584200"/>
          </a:xfrm>
        </p:spPr>
        <p:txBody>
          <a:bodyPr anchor="ctr" anchorCtr="0"/>
          <a:lstStyle>
            <a:lvl1pPr>
              <a:defRPr sz="1200"/>
            </a:lvl1pPr>
          </a:lstStyle>
          <a:p>
            <a:pPr lvl="0"/>
            <a:r>
              <a:rPr lang="en-US" dirty="0" smtClean="0"/>
              <a:t>Click to edit Master text styles</a:t>
            </a:r>
            <a:endParaRPr lang="en-US" dirty="0"/>
          </a:p>
        </p:txBody>
      </p:sp>
      <p:sp>
        <p:nvSpPr>
          <p:cNvPr id="48" name="Text Placeholder 36"/>
          <p:cNvSpPr>
            <a:spLocks noGrp="1"/>
          </p:cNvSpPr>
          <p:nvPr>
            <p:ph type="body" sz="quarter" idx="36"/>
          </p:nvPr>
        </p:nvSpPr>
        <p:spPr>
          <a:xfrm>
            <a:off x="6429375" y="2657475"/>
            <a:ext cx="5245100" cy="584200"/>
          </a:xfrm>
        </p:spPr>
        <p:txBody>
          <a:bodyPr anchor="ctr" anchorCtr="0"/>
          <a:lstStyle>
            <a:lvl1pPr>
              <a:defRPr sz="1200"/>
            </a:lvl1pPr>
          </a:lstStyle>
          <a:p>
            <a:pPr lvl="0"/>
            <a:r>
              <a:rPr lang="en-US" dirty="0" smtClean="0"/>
              <a:t>Click to edit Master text styles</a:t>
            </a:r>
            <a:endParaRPr lang="en-US" dirty="0"/>
          </a:p>
        </p:txBody>
      </p:sp>
      <p:sp>
        <p:nvSpPr>
          <p:cNvPr id="49" name="Text Placeholder 36"/>
          <p:cNvSpPr>
            <a:spLocks noGrp="1"/>
          </p:cNvSpPr>
          <p:nvPr>
            <p:ph type="body" sz="quarter" idx="37"/>
          </p:nvPr>
        </p:nvSpPr>
        <p:spPr>
          <a:xfrm>
            <a:off x="6429375" y="3400425"/>
            <a:ext cx="5245100" cy="584200"/>
          </a:xfrm>
        </p:spPr>
        <p:txBody>
          <a:bodyPr anchor="ctr" anchorCtr="0"/>
          <a:lstStyle>
            <a:lvl1pPr>
              <a:defRPr sz="1200"/>
            </a:lvl1pPr>
          </a:lstStyle>
          <a:p>
            <a:pPr lvl="0"/>
            <a:r>
              <a:rPr lang="en-US" dirty="0" smtClean="0"/>
              <a:t>Click to edit Master text styles</a:t>
            </a:r>
            <a:endParaRPr lang="en-US" dirty="0"/>
          </a:p>
        </p:txBody>
      </p:sp>
      <p:sp>
        <p:nvSpPr>
          <p:cNvPr id="50" name="Text Placeholder 36"/>
          <p:cNvSpPr>
            <a:spLocks noGrp="1"/>
          </p:cNvSpPr>
          <p:nvPr>
            <p:ph type="body" sz="quarter" idx="38"/>
          </p:nvPr>
        </p:nvSpPr>
        <p:spPr>
          <a:xfrm>
            <a:off x="6429375" y="4133850"/>
            <a:ext cx="5245100" cy="584200"/>
          </a:xfrm>
        </p:spPr>
        <p:txBody>
          <a:bodyPr anchor="ctr" anchorCtr="0"/>
          <a:lstStyle>
            <a:lvl1pPr>
              <a:defRPr sz="1200"/>
            </a:lvl1pPr>
          </a:lstStyle>
          <a:p>
            <a:pPr lvl="0"/>
            <a:r>
              <a:rPr lang="en-US" dirty="0" smtClean="0"/>
              <a:t>Click to edit Master text styles</a:t>
            </a:r>
            <a:endParaRPr lang="en-US" dirty="0"/>
          </a:p>
        </p:txBody>
      </p:sp>
      <p:sp>
        <p:nvSpPr>
          <p:cNvPr id="51" name="Text Placeholder 36"/>
          <p:cNvSpPr>
            <a:spLocks noGrp="1"/>
          </p:cNvSpPr>
          <p:nvPr>
            <p:ph type="body" sz="quarter" idx="39"/>
          </p:nvPr>
        </p:nvSpPr>
        <p:spPr>
          <a:xfrm>
            <a:off x="6429375" y="4867275"/>
            <a:ext cx="5245100" cy="584200"/>
          </a:xfrm>
        </p:spPr>
        <p:txBody>
          <a:bodyPr anchor="ctr" anchorCtr="0"/>
          <a:lstStyle>
            <a:lvl1pPr>
              <a:defRPr sz="1200"/>
            </a:lvl1pPr>
          </a:lstStyle>
          <a:p>
            <a:pPr lvl="0"/>
            <a:r>
              <a:rPr lang="en-US" dirty="0" smtClean="0"/>
              <a:t>Click to edit Master text styles</a:t>
            </a:r>
            <a:endParaRPr lang="en-US" dirty="0"/>
          </a:p>
        </p:txBody>
      </p:sp>
      <p:sp>
        <p:nvSpPr>
          <p:cNvPr id="5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Tree>
    <p:custDataLst>
      <p:tags r:id="rId1"/>
    </p:custDataLst>
    <p:extLst>
      <p:ext uri="{BB962C8B-B14F-4D97-AF65-F5344CB8AC3E}">
        <p14:creationId xmlns:p14="http://schemas.microsoft.com/office/powerpoint/2010/main" val="30852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Points and Detail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32" name="Text Placeholder 84"/>
          <p:cNvSpPr txBox="1">
            <a:spLocks/>
          </p:cNvSpPr>
          <p:nvPr userDrawn="1"/>
        </p:nvSpPr>
        <p:spPr>
          <a:xfrm>
            <a:off x="457200" y="1964795"/>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37" name="Shape 221"/>
          <p:cNvSpPr/>
          <p:nvPr userDrawn="1"/>
        </p:nvSpPr>
        <p:spPr>
          <a:xfrm>
            <a:off x="5943981" y="196479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42" name="Shape 213"/>
          <p:cNvCxnSpPr/>
          <p:nvPr userDrawn="1"/>
        </p:nvCxnSpPr>
        <p:spPr>
          <a:xfrm>
            <a:off x="478052" y="2674362"/>
            <a:ext cx="11256746" cy="0"/>
          </a:xfrm>
          <a:prstGeom prst="straightConnector1">
            <a:avLst/>
          </a:prstGeom>
          <a:noFill/>
          <a:ln w="12700" cap="rnd">
            <a:solidFill>
              <a:srgbClr val="ABACAF"/>
            </a:solidFill>
            <a:prstDash val="dot"/>
            <a:round/>
            <a:headEnd type="none" w="med" len="med"/>
            <a:tailEnd type="none" w="med" len="med"/>
          </a:ln>
        </p:spPr>
      </p:cxnSp>
      <p:sp>
        <p:nvSpPr>
          <p:cNvPr id="46" name="Text Placeholder 2"/>
          <p:cNvSpPr>
            <a:spLocks noGrp="1"/>
          </p:cNvSpPr>
          <p:nvPr>
            <p:ph type="body" sz="quarter" idx="28"/>
          </p:nvPr>
        </p:nvSpPr>
        <p:spPr>
          <a:xfrm>
            <a:off x="457200" y="1514475"/>
            <a:ext cx="5505450" cy="276225"/>
          </a:xfrm>
        </p:spPr>
        <p:txBody>
          <a:bodyPr/>
          <a:lstStyle>
            <a:lvl1pPr marL="0" indent="0">
              <a:buFontTx/>
              <a:buNone/>
              <a:defRPr sz="1400" baseline="0">
                <a:solidFill>
                  <a:schemeClr val="accent1"/>
                </a:solidFill>
              </a:defRPr>
            </a:lvl1pPr>
          </a:lstStyle>
          <a:p>
            <a:pPr lvl="0"/>
            <a:r>
              <a:rPr lang="en-US" dirty="0" smtClean="0"/>
              <a:t>Click to edit Master text styles</a:t>
            </a:r>
            <a:endParaRPr lang="en-US" dirty="0"/>
          </a:p>
        </p:txBody>
      </p:sp>
      <p:sp>
        <p:nvSpPr>
          <p:cNvPr id="47" name="Text Placeholder 2"/>
          <p:cNvSpPr>
            <a:spLocks noGrp="1"/>
          </p:cNvSpPr>
          <p:nvPr>
            <p:ph type="body" sz="quarter" idx="29"/>
          </p:nvPr>
        </p:nvSpPr>
        <p:spPr>
          <a:xfrm>
            <a:off x="6410325" y="1514475"/>
            <a:ext cx="5505450" cy="276225"/>
          </a:xfrm>
        </p:spPr>
        <p:txBody>
          <a:bodyPr/>
          <a:lstStyle>
            <a:lvl1pPr marL="0" indent="0">
              <a:buFontTx/>
              <a:buNone/>
              <a:defRPr sz="1400" baseline="0">
                <a:solidFill>
                  <a:schemeClr val="tx2"/>
                </a:solidFill>
              </a:defRPr>
            </a:lvl1pPr>
          </a:lstStyle>
          <a:p>
            <a:pPr lvl="0"/>
            <a:r>
              <a:rPr lang="en-US" dirty="0" smtClean="0"/>
              <a:t>Click to edit Master text styles</a:t>
            </a:r>
            <a:endParaRPr lang="en-US" dirty="0"/>
          </a:p>
        </p:txBody>
      </p:sp>
      <p:sp>
        <p:nvSpPr>
          <p:cNvPr id="48" name="Text Placeholder 34"/>
          <p:cNvSpPr>
            <a:spLocks noGrp="1"/>
          </p:cNvSpPr>
          <p:nvPr>
            <p:ph type="body" sz="quarter" idx="30"/>
          </p:nvPr>
        </p:nvSpPr>
        <p:spPr>
          <a:xfrm>
            <a:off x="533400" y="1962150"/>
            <a:ext cx="5362575" cy="552450"/>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53" name="Text Placeholder 34"/>
          <p:cNvSpPr>
            <a:spLocks noGrp="1"/>
          </p:cNvSpPr>
          <p:nvPr>
            <p:ph type="body" sz="quarter" idx="35"/>
          </p:nvPr>
        </p:nvSpPr>
        <p:spPr>
          <a:xfrm>
            <a:off x="6419850" y="1962150"/>
            <a:ext cx="5362575" cy="552450"/>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58" name="Text Placeholder 84"/>
          <p:cNvSpPr txBox="1">
            <a:spLocks/>
          </p:cNvSpPr>
          <p:nvPr userDrawn="1"/>
        </p:nvSpPr>
        <p:spPr>
          <a:xfrm>
            <a:off x="457200" y="4607984"/>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59" name="Shape 221"/>
          <p:cNvSpPr/>
          <p:nvPr userDrawn="1"/>
        </p:nvSpPr>
        <p:spPr>
          <a:xfrm>
            <a:off x="5943981" y="46127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0" name="Text Placeholder 34"/>
          <p:cNvSpPr>
            <a:spLocks noGrp="1"/>
          </p:cNvSpPr>
          <p:nvPr>
            <p:ph type="body" sz="quarter" idx="36"/>
          </p:nvPr>
        </p:nvSpPr>
        <p:spPr>
          <a:xfrm>
            <a:off x="533400" y="4610100"/>
            <a:ext cx="5362575" cy="552450"/>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61" name="Text Placeholder 34"/>
          <p:cNvSpPr>
            <a:spLocks noGrp="1"/>
          </p:cNvSpPr>
          <p:nvPr>
            <p:ph type="body" sz="quarter" idx="37"/>
          </p:nvPr>
        </p:nvSpPr>
        <p:spPr>
          <a:xfrm>
            <a:off x="6419850" y="4610100"/>
            <a:ext cx="5362575" cy="552450"/>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62" name="Text Placeholder 84"/>
          <p:cNvSpPr txBox="1">
            <a:spLocks/>
          </p:cNvSpPr>
          <p:nvPr userDrawn="1"/>
        </p:nvSpPr>
        <p:spPr>
          <a:xfrm>
            <a:off x="457200" y="5489045"/>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63" name="Shape 221"/>
          <p:cNvSpPr/>
          <p:nvPr userDrawn="1"/>
        </p:nvSpPr>
        <p:spPr>
          <a:xfrm>
            <a:off x="5943981" y="54890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4" name="Text Placeholder 34"/>
          <p:cNvSpPr>
            <a:spLocks noGrp="1"/>
          </p:cNvSpPr>
          <p:nvPr>
            <p:ph type="body" sz="quarter" idx="38"/>
          </p:nvPr>
        </p:nvSpPr>
        <p:spPr>
          <a:xfrm>
            <a:off x="533400" y="5486400"/>
            <a:ext cx="5362575" cy="552450"/>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65" name="Text Placeholder 34"/>
          <p:cNvSpPr>
            <a:spLocks noGrp="1"/>
          </p:cNvSpPr>
          <p:nvPr>
            <p:ph type="body" sz="quarter" idx="39"/>
          </p:nvPr>
        </p:nvSpPr>
        <p:spPr>
          <a:xfrm>
            <a:off x="6419850" y="5486400"/>
            <a:ext cx="5362575" cy="552450"/>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66" name="Text Placeholder 84"/>
          <p:cNvSpPr txBox="1">
            <a:spLocks/>
          </p:cNvSpPr>
          <p:nvPr userDrawn="1"/>
        </p:nvSpPr>
        <p:spPr>
          <a:xfrm>
            <a:off x="457200" y="3726921"/>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67" name="Shape 221"/>
          <p:cNvSpPr/>
          <p:nvPr userDrawn="1"/>
        </p:nvSpPr>
        <p:spPr>
          <a:xfrm>
            <a:off x="5943981" y="3736446"/>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8" name="Text Placeholder 34"/>
          <p:cNvSpPr>
            <a:spLocks noGrp="1"/>
          </p:cNvSpPr>
          <p:nvPr>
            <p:ph type="body" sz="quarter" idx="40"/>
          </p:nvPr>
        </p:nvSpPr>
        <p:spPr>
          <a:xfrm>
            <a:off x="533400" y="3733800"/>
            <a:ext cx="5362575" cy="552450"/>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69" name="Text Placeholder 34"/>
          <p:cNvSpPr>
            <a:spLocks noGrp="1"/>
          </p:cNvSpPr>
          <p:nvPr>
            <p:ph type="body" sz="quarter" idx="41"/>
          </p:nvPr>
        </p:nvSpPr>
        <p:spPr>
          <a:xfrm>
            <a:off x="6419850" y="3733800"/>
            <a:ext cx="5362575" cy="552450"/>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70" name="Text Placeholder 84"/>
          <p:cNvSpPr txBox="1">
            <a:spLocks/>
          </p:cNvSpPr>
          <p:nvPr userDrawn="1"/>
        </p:nvSpPr>
        <p:spPr>
          <a:xfrm>
            <a:off x="457200" y="2845858"/>
            <a:ext cx="5491096" cy="564579"/>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71" name="Shape 221"/>
          <p:cNvSpPr/>
          <p:nvPr userDrawn="1"/>
        </p:nvSpPr>
        <p:spPr>
          <a:xfrm>
            <a:off x="5943981" y="2850621"/>
            <a:ext cx="306671" cy="56244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72" name="Text Placeholder 34"/>
          <p:cNvSpPr>
            <a:spLocks noGrp="1"/>
          </p:cNvSpPr>
          <p:nvPr>
            <p:ph type="body" sz="quarter" idx="42"/>
          </p:nvPr>
        </p:nvSpPr>
        <p:spPr>
          <a:xfrm>
            <a:off x="533400" y="2847975"/>
            <a:ext cx="5362575" cy="552450"/>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73" name="Text Placeholder 34"/>
          <p:cNvSpPr>
            <a:spLocks noGrp="1"/>
          </p:cNvSpPr>
          <p:nvPr>
            <p:ph type="body" sz="quarter" idx="43"/>
          </p:nvPr>
        </p:nvSpPr>
        <p:spPr>
          <a:xfrm>
            <a:off x="6419850" y="2847975"/>
            <a:ext cx="5362575" cy="552450"/>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cxnSp>
        <p:nvCxnSpPr>
          <p:cNvPr id="74" name="Shape 213"/>
          <p:cNvCxnSpPr/>
          <p:nvPr userDrawn="1"/>
        </p:nvCxnSpPr>
        <p:spPr>
          <a:xfrm>
            <a:off x="478052" y="3552825"/>
            <a:ext cx="11256746" cy="0"/>
          </a:xfrm>
          <a:prstGeom prst="straightConnector1">
            <a:avLst/>
          </a:prstGeom>
          <a:noFill/>
          <a:ln w="12700" cap="rnd">
            <a:solidFill>
              <a:srgbClr val="ABACAF"/>
            </a:solidFill>
            <a:prstDash val="dot"/>
            <a:round/>
            <a:headEnd type="none" w="med" len="med"/>
            <a:tailEnd type="none" w="med" len="med"/>
          </a:ln>
        </p:spPr>
      </p:cxnSp>
      <p:cxnSp>
        <p:nvCxnSpPr>
          <p:cNvPr id="75" name="Shape 213"/>
          <p:cNvCxnSpPr/>
          <p:nvPr userDrawn="1"/>
        </p:nvCxnSpPr>
        <p:spPr>
          <a:xfrm>
            <a:off x="478052" y="4448175"/>
            <a:ext cx="11256746" cy="0"/>
          </a:xfrm>
          <a:prstGeom prst="straightConnector1">
            <a:avLst/>
          </a:prstGeom>
          <a:noFill/>
          <a:ln w="12700" cap="rnd">
            <a:solidFill>
              <a:srgbClr val="ABACAF"/>
            </a:solidFill>
            <a:prstDash val="dot"/>
            <a:round/>
            <a:headEnd type="none" w="med" len="med"/>
            <a:tailEnd type="none" w="med" len="med"/>
          </a:ln>
        </p:spPr>
      </p:cxnSp>
      <p:cxnSp>
        <p:nvCxnSpPr>
          <p:cNvPr id="76" name="Shape 213"/>
          <p:cNvCxnSpPr/>
          <p:nvPr userDrawn="1"/>
        </p:nvCxnSpPr>
        <p:spPr>
          <a:xfrm>
            <a:off x="478052" y="5314950"/>
            <a:ext cx="11256746" cy="0"/>
          </a:xfrm>
          <a:prstGeom prst="straightConnector1">
            <a:avLst/>
          </a:prstGeom>
          <a:noFill/>
          <a:ln w="12700" cap="rnd">
            <a:solidFill>
              <a:srgbClr val="ABACAF"/>
            </a:solidFill>
            <a:prstDash val="dot"/>
            <a:round/>
            <a:headEnd type="none" w="med" len="med"/>
            <a:tailEnd type="none" w="med" len="med"/>
          </a:ln>
        </p:spPr>
      </p:cxnSp>
    </p:spTree>
    <p:custDataLst>
      <p:tags r:id="rId1"/>
    </p:custDataLst>
    <p:extLst>
      <p:ext uri="{BB962C8B-B14F-4D97-AF65-F5344CB8AC3E}">
        <p14:creationId xmlns:p14="http://schemas.microsoft.com/office/powerpoint/2010/main" val="30995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le Points and Detail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Text Placeholder 84"/>
          <p:cNvSpPr txBox="1">
            <a:spLocks/>
          </p:cNvSpPr>
          <p:nvPr/>
        </p:nvSpPr>
        <p:spPr>
          <a:xfrm>
            <a:off x="457200" y="196479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4" name="Text Placeholder 87"/>
          <p:cNvSpPr txBox="1">
            <a:spLocks/>
          </p:cNvSpPr>
          <p:nvPr/>
        </p:nvSpPr>
        <p:spPr>
          <a:xfrm>
            <a:off x="457200" y="2698221"/>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6" name="Text Placeholder 89"/>
          <p:cNvSpPr txBox="1">
            <a:spLocks/>
          </p:cNvSpPr>
          <p:nvPr/>
        </p:nvSpPr>
        <p:spPr>
          <a:xfrm>
            <a:off x="457200" y="343164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18" name="Text Placeholder 91"/>
          <p:cNvSpPr txBox="1">
            <a:spLocks/>
          </p:cNvSpPr>
          <p:nvPr/>
        </p:nvSpPr>
        <p:spPr>
          <a:xfrm>
            <a:off x="457200" y="4165071"/>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20" name="Text Placeholder 23"/>
          <p:cNvSpPr txBox="1">
            <a:spLocks/>
          </p:cNvSpPr>
          <p:nvPr/>
        </p:nvSpPr>
        <p:spPr>
          <a:xfrm>
            <a:off x="457200" y="4898496"/>
            <a:ext cx="5491096" cy="457504"/>
          </a:xfrm>
          <a:prstGeom prst="rect">
            <a:avLst/>
          </a:prstGeom>
          <a:solidFill>
            <a:schemeClr val="accent1"/>
          </a:solidFill>
        </p:spPr>
        <p:txBody>
          <a:bodyPr vert="horz" lIns="91440" tIns="0" rIns="0" bIns="0" rtlCol="0" anchor="ctr" anchorCtr="0">
            <a:normAutofit/>
          </a:bodyPr>
          <a:lstStyle>
            <a:lvl1pPr indent="0">
              <a:lnSpc>
                <a:spcPct val="100000"/>
              </a:lnSpc>
              <a:spcBef>
                <a:spcPts val="1000"/>
              </a:spcBef>
              <a:buFontTx/>
              <a:buNone/>
              <a:defRPr sz="1200" baseline="0">
                <a:solidFill>
                  <a:schemeClr val="bg1"/>
                </a:solidFill>
              </a:defRPr>
            </a:lvl1pPr>
            <a:lvl2pPr marL="628650" indent="-295275">
              <a:lnSpc>
                <a:spcPct val="100000"/>
              </a:lnSpc>
              <a:spcBef>
                <a:spcPts val="500"/>
              </a:spcBef>
              <a:buFont typeface="Arial" panose="020B0604020202020204" pitchFamily="34" charset="0"/>
              <a:buChar char="–"/>
              <a:defRPr baseline="0">
                <a:solidFill>
                  <a:schemeClr val="tx2"/>
                </a:solidFill>
              </a:defRPr>
            </a:lvl2pPr>
            <a:lvl3pPr indent="-285750">
              <a:lnSpc>
                <a:spcPct val="100000"/>
              </a:lnSpc>
              <a:spcBef>
                <a:spcPts val="500"/>
              </a:spcBef>
              <a:buFont typeface="Wingdings" panose="05000000000000000000" pitchFamily="2" charset="2"/>
              <a:buChar char="§"/>
              <a:defRPr baseline="0">
                <a:solidFill>
                  <a:schemeClr val="tx2"/>
                </a:solidFill>
              </a:defRPr>
            </a:lvl3pPr>
            <a:lvl4pPr marL="1200150" indent="-228600">
              <a:lnSpc>
                <a:spcPct val="100000"/>
              </a:lnSpc>
              <a:spcBef>
                <a:spcPts val="500"/>
              </a:spcBef>
              <a:buFont typeface="Arial" panose="020B0604020202020204" pitchFamily="34" charset="0"/>
              <a:buChar char="–"/>
              <a:defRPr sz="1600" baseline="0">
                <a:solidFill>
                  <a:schemeClr val="tx2"/>
                </a:solidFill>
              </a:defRPr>
            </a:lvl4pPr>
            <a:lvl5pPr marL="1428750" indent="-228600">
              <a:lnSpc>
                <a:spcPct val="100000"/>
              </a:lnSpc>
              <a:spcBef>
                <a:spcPts val="500"/>
              </a:spcBef>
              <a:buFont typeface="Wingdings" panose="05000000000000000000" pitchFamily="2" charset="2"/>
              <a:buChar char="§"/>
              <a:defRPr sz="16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endParaRPr lang="en-US" dirty="0"/>
          </a:p>
        </p:txBody>
      </p:sp>
      <p:sp>
        <p:nvSpPr>
          <p:cNvPr id="22" name="Shape 221"/>
          <p:cNvSpPr/>
          <p:nvPr/>
        </p:nvSpPr>
        <p:spPr>
          <a:xfrm>
            <a:off x="5943981" y="196479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3" name="Shape 221"/>
          <p:cNvSpPr/>
          <p:nvPr/>
        </p:nvSpPr>
        <p:spPr>
          <a:xfrm>
            <a:off x="5943981" y="2698221"/>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4" name="Shape 221"/>
          <p:cNvSpPr/>
          <p:nvPr/>
        </p:nvSpPr>
        <p:spPr>
          <a:xfrm>
            <a:off x="5943981" y="343164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5" name="Shape 221"/>
          <p:cNvSpPr/>
          <p:nvPr/>
        </p:nvSpPr>
        <p:spPr>
          <a:xfrm>
            <a:off x="5943981" y="4165071"/>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6" name="Shape 221"/>
          <p:cNvSpPr/>
          <p:nvPr/>
        </p:nvSpPr>
        <p:spPr>
          <a:xfrm>
            <a:off x="5943981" y="4898496"/>
            <a:ext cx="306671" cy="455773"/>
          </a:xfrm>
          <a:prstGeom prst="homePlate">
            <a:avLst>
              <a:gd name="adj" fmla="val 100000"/>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cxnSp>
        <p:nvCxnSpPr>
          <p:cNvPr id="27" name="Shape 213"/>
          <p:cNvCxnSpPr/>
          <p:nvPr/>
        </p:nvCxnSpPr>
        <p:spPr>
          <a:xfrm>
            <a:off x="478052" y="2569587"/>
            <a:ext cx="11256746" cy="0"/>
          </a:xfrm>
          <a:prstGeom prst="straightConnector1">
            <a:avLst/>
          </a:prstGeom>
          <a:noFill/>
          <a:ln w="12700" cap="rnd">
            <a:solidFill>
              <a:srgbClr val="ABACAF"/>
            </a:solidFill>
            <a:prstDash val="dot"/>
            <a:round/>
            <a:headEnd type="none" w="med" len="med"/>
            <a:tailEnd type="none" w="med" len="med"/>
          </a:ln>
        </p:spPr>
      </p:cxnSp>
      <p:cxnSp>
        <p:nvCxnSpPr>
          <p:cNvPr id="28" name="Shape 213"/>
          <p:cNvCxnSpPr/>
          <p:nvPr/>
        </p:nvCxnSpPr>
        <p:spPr>
          <a:xfrm>
            <a:off x="478052" y="3303012"/>
            <a:ext cx="11256746" cy="0"/>
          </a:xfrm>
          <a:prstGeom prst="straightConnector1">
            <a:avLst/>
          </a:prstGeom>
          <a:noFill/>
          <a:ln w="12700" cap="rnd">
            <a:solidFill>
              <a:srgbClr val="ABACAF"/>
            </a:solidFill>
            <a:prstDash val="dot"/>
            <a:round/>
            <a:headEnd type="none" w="med" len="med"/>
            <a:tailEnd type="none" w="med" len="med"/>
          </a:ln>
        </p:spPr>
      </p:cxnSp>
      <p:cxnSp>
        <p:nvCxnSpPr>
          <p:cNvPr id="29" name="Shape 213"/>
          <p:cNvCxnSpPr/>
          <p:nvPr/>
        </p:nvCxnSpPr>
        <p:spPr>
          <a:xfrm>
            <a:off x="478052" y="4036437"/>
            <a:ext cx="11256746" cy="0"/>
          </a:xfrm>
          <a:prstGeom prst="straightConnector1">
            <a:avLst/>
          </a:prstGeom>
          <a:noFill/>
          <a:ln w="12700" cap="rnd">
            <a:solidFill>
              <a:srgbClr val="ABACAF"/>
            </a:solidFill>
            <a:prstDash val="dot"/>
            <a:round/>
            <a:headEnd type="none" w="med" len="med"/>
            <a:tailEnd type="none" w="med" len="med"/>
          </a:ln>
        </p:spPr>
      </p:cxnSp>
      <p:cxnSp>
        <p:nvCxnSpPr>
          <p:cNvPr id="30" name="Shape 213"/>
          <p:cNvCxnSpPr/>
          <p:nvPr/>
        </p:nvCxnSpPr>
        <p:spPr>
          <a:xfrm>
            <a:off x="478052" y="4769862"/>
            <a:ext cx="11256746" cy="0"/>
          </a:xfrm>
          <a:prstGeom prst="straightConnector1">
            <a:avLst/>
          </a:prstGeom>
          <a:noFill/>
          <a:ln w="12700" cap="rnd">
            <a:solidFill>
              <a:srgbClr val="ABACAF"/>
            </a:solidFill>
            <a:prstDash val="dot"/>
            <a:round/>
            <a:headEnd type="none" w="med" len="med"/>
            <a:tailEnd type="none" w="med" len="med"/>
          </a:ln>
        </p:spPr>
      </p:cxnSp>
      <p:sp>
        <p:nvSpPr>
          <p:cNvPr id="31"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3" name="Text Placeholder 2"/>
          <p:cNvSpPr>
            <a:spLocks noGrp="1"/>
          </p:cNvSpPr>
          <p:nvPr>
            <p:ph type="body" sz="quarter" idx="28"/>
          </p:nvPr>
        </p:nvSpPr>
        <p:spPr>
          <a:xfrm>
            <a:off x="457200" y="1514475"/>
            <a:ext cx="5505450" cy="276225"/>
          </a:xfrm>
        </p:spPr>
        <p:txBody>
          <a:bodyPr/>
          <a:lstStyle>
            <a:lvl1pPr marL="0" indent="0">
              <a:buFontTx/>
              <a:buNone/>
              <a:defRPr sz="1400" baseline="0">
                <a:solidFill>
                  <a:schemeClr val="accent1"/>
                </a:solidFill>
              </a:defRPr>
            </a:lvl1pPr>
          </a:lstStyle>
          <a:p>
            <a:pPr lvl="0"/>
            <a:r>
              <a:rPr lang="en-US" dirty="0" smtClean="0"/>
              <a:t>Click to edit Master text styles</a:t>
            </a:r>
            <a:endParaRPr lang="en-US" dirty="0"/>
          </a:p>
        </p:txBody>
      </p:sp>
      <p:sp>
        <p:nvSpPr>
          <p:cNvPr id="34" name="Text Placeholder 2"/>
          <p:cNvSpPr>
            <a:spLocks noGrp="1"/>
          </p:cNvSpPr>
          <p:nvPr>
            <p:ph type="body" sz="quarter" idx="29"/>
          </p:nvPr>
        </p:nvSpPr>
        <p:spPr>
          <a:xfrm>
            <a:off x="6410325" y="1514475"/>
            <a:ext cx="5505450" cy="276225"/>
          </a:xfrm>
        </p:spPr>
        <p:txBody>
          <a:bodyPr/>
          <a:lstStyle>
            <a:lvl1pPr marL="0" indent="0">
              <a:buFontTx/>
              <a:buNone/>
              <a:defRPr sz="1400" baseline="0">
                <a:solidFill>
                  <a:schemeClr val="tx2"/>
                </a:solidFill>
              </a:defRPr>
            </a:lvl1pPr>
          </a:lstStyle>
          <a:p>
            <a:pPr lvl="0"/>
            <a:r>
              <a:rPr lang="en-US" dirty="0" smtClean="0"/>
              <a:t>Click to edit Master text styles</a:t>
            </a:r>
            <a:endParaRPr lang="en-US" dirty="0"/>
          </a:p>
        </p:txBody>
      </p:sp>
      <p:sp>
        <p:nvSpPr>
          <p:cNvPr id="35" name="Text Placeholder 34"/>
          <p:cNvSpPr>
            <a:spLocks noGrp="1"/>
          </p:cNvSpPr>
          <p:nvPr>
            <p:ph type="body" sz="quarter" idx="30"/>
          </p:nvPr>
        </p:nvSpPr>
        <p:spPr>
          <a:xfrm>
            <a:off x="533400" y="1962150"/>
            <a:ext cx="5362575" cy="447675"/>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6" name="Text Placeholder 34"/>
          <p:cNvSpPr>
            <a:spLocks noGrp="1"/>
          </p:cNvSpPr>
          <p:nvPr>
            <p:ph type="body" sz="quarter" idx="31"/>
          </p:nvPr>
        </p:nvSpPr>
        <p:spPr>
          <a:xfrm>
            <a:off x="533400" y="2695575"/>
            <a:ext cx="5362575" cy="447675"/>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7" name="Text Placeholder 34"/>
          <p:cNvSpPr>
            <a:spLocks noGrp="1"/>
          </p:cNvSpPr>
          <p:nvPr>
            <p:ph type="body" sz="quarter" idx="32"/>
          </p:nvPr>
        </p:nvSpPr>
        <p:spPr>
          <a:xfrm>
            <a:off x="533400" y="3429000"/>
            <a:ext cx="5362575" cy="447675"/>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8" name="Text Placeholder 34"/>
          <p:cNvSpPr>
            <a:spLocks noGrp="1"/>
          </p:cNvSpPr>
          <p:nvPr>
            <p:ph type="body" sz="quarter" idx="33"/>
          </p:nvPr>
        </p:nvSpPr>
        <p:spPr>
          <a:xfrm>
            <a:off x="533400" y="4171950"/>
            <a:ext cx="5362575" cy="447675"/>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39" name="Text Placeholder 34"/>
          <p:cNvSpPr>
            <a:spLocks noGrp="1"/>
          </p:cNvSpPr>
          <p:nvPr>
            <p:ph type="body" sz="quarter" idx="34"/>
          </p:nvPr>
        </p:nvSpPr>
        <p:spPr>
          <a:xfrm>
            <a:off x="533400" y="4895850"/>
            <a:ext cx="5362575" cy="447675"/>
          </a:xfrm>
        </p:spPr>
        <p:txBody>
          <a:bodyPr anchor="ctr" anchorCtr="0"/>
          <a:lstStyle>
            <a:lvl1pPr marL="0" indent="0">
              <a:buFontTx/>
              <a:buNone/>
              <a:defRPr sz="1200" baseline="0">
                <a:solidFill>
                  <a:schemeClr val="bg1"/>
                </a:solidFill>
              </a:defRPr>
            </a:lvl1pPr>
          </a:lstStyle>
          <a:p>
            <a:pPr lvl="0"/>
            <a:r>
              <a:rPr lang="en-US" dirty="0" smtClean="0"/>
              <a:t>Click to edit Master text styles</a:t>
            </a:r>
            <a:endParaRPr lang="en-US" dirty="0"/>
          </a:p>
        </p:txBody>
      </p:sp>
      <p:sp>
        <p:nvSpPr>
          <p:cNvPr id="45" name="Text Placeholder 34"/>
          <p:cNvSpPr>
            <a:spLocks noGrp="1"/>
          </p:cNvSpPr>
          <p:nvPr>
            <p:ph type="body" sz="quarter" idx="35"/>
          </p:nvPr>
        </p:nvSpPr>
        <p:spPr>
          <a:xfrm>
            <a:off x="6419850" y="1962150"/>
            <a:ext cx="5362575" cy="447675"/>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46" name="Text Placeholder 34"/>
          <p:cNvSpPr>
            <a:spLocks noGrp="1"/>
          </p:cNvSpPr>
          <p:nvPr>
            <p:ph type="body" sz="quarter" idx="36"/>
          </p:nvPr>
        </p:nvSpPr>
        <p:spPr>
          <a:xfrm>
            <a:off x="6419850" y="2695575"/>
            <a:ext cx="5362575" cy="447675"/>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47" name="Text Placeholder 34"/>
          <p:cNvSpPr>
            <a:spLocks noGrp="1"/>
          </p:cNvSpPr>
          <p:nvPr>
            <p:ph type="body" sz="quarter" idx="37"/>
          </p:nvPr>
        </p:nvSpPr>
        <p:spPr>
          <a:xfrm>
            <a:off x="6419850" y="3429000"/>
            <a:ext cx="5362575" cy="447675"/>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48" name="Text Placeholder 34"/>
          <p:cNvSpPr>
            <a:spLocks noGrp="1"/>
          </p:cNvSpPr>
          <p:nvPr>
            <p:ph type="body" sz="quarter" idx="38"/>
          </p:nvPr>
        </p:nvSpPr>
        <p:spPr>
          <a:xfrm>
            <a:off x="6419850" y="4171950"/>
            <a:ext cx="5362575" cy="447675"/>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
        <p:nvSpPr>
          <p:cNvPr id="49" name="Text Placeholder 34"/>
          <p:cNvSpPr>
            <a:spLocks noGrp="1"/>
          </p:cNvSpPr>
          <p:nvPr>
            <p:ph type="body" sz="quarter" idx="39"/>
          </p:nvPr>
        </p:nvSpPr>
        <p:spPr>
          <a:xfrm>
            <a:off x="6419850" y="4895850"/>
            <a:ext cx="5362575" cy="447675"/>
          </a:xfrm>
        </p:spPr>
        <p:txBody>
          <a:bodyPr anchor="ctr" anchorCtr="0"/>
          <a:lstStyle>
            <a:lvl1pPr marL="0" indent="0">
              <a:buFontTx/>
              <a:buNone/>
              <a:defRPr sz="1200" baseline="0">
                <a:solidFill>
                  <a:schemeClr val="tx1"/>
                </a:solidFill>
              </a:defRPr>
            </a:lvl1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40339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rmation Layout">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457200" y="2514600"/>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0" name="Rectangle 9"/>
          <p:cNvSpPr/>
          <p:nvPr/>
        </p:nvSpPr>
        <p:spPr>
          <a:xfrm>
            <a:off x="4302898" y="2514432"/>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1" name="Rectangle 10"/>
          <p:cNvSpPr/>
          <p:nvPr/>
        </p:nvSpPr>
        <p:spPr>
          <a:xfrm>
            <a:off x="8126373" y="2514432"/>
            <a:ext cx="361998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2" name="Rectangle 11"/>
          <p:cNvSpPr/>
          <p:nvPr/>
        </p:nvSpPr>
        <p:spPr>
          <a:xfrm>
            <a:off x="457201" y="1513779"/>
            <a:ext cx="11289161"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algn="ctr">
              <a:spcBef>
                <a:spcPts val="1000"/>
              </a:spcBef>
            </a:pPr>
            <a:endParaRPr lang="en-US" sz="1400" dirty="0">
              <a:solidFill>
                <a:schemeClr val="bg1"/>
              </a:solidFill>
            </a:endParaRPr>
          </a:p>
        </p:txBody>
      </p:sp>
      <p:sp>
        <p:nvSpPr>
          <p:cNvPr id="17" name="Rectangle 16"/>
          <p:cNvSpPr/>
          <p:nvPr/>
        </p:nvSpPr>
        <p:spPr>
          <a:xfrm>
            <a:off x="467403" y="5297489"/>
            <a:ext cx="11278958" cy="893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1"/>
          <p:cNvSpPr txBox="1">
            <a:spLocks/>
          </p:cNvSpPr>
          <p:nvPr/>
        </p:nvSpPr>
        <p:spPr>
          <a:xfrm>
            <a:off x="457200" y="5297488"/>
            <a:ext cx="11310938" cy="893762"/>
          </a:xfrm>
          <a:prstGeom prst="rect">
            <a:avLst/>
          </a:prstGeom>
        </p:spPr>
        <p:txBody>
          <a:bodyPr anchor="ctr" anchorCtr="0">
            <a:normAutofit/>
          </a:bodyPr>
          <a:lstStyle>
            <a:lvl1pPr marL="0" indent="0" algn="ctr" defTabSz="914400" rtl="0" eaLnBrk="1" latinLnBrk="0" hangingPunct="1">
              <a:lnSpc>
                <a:spcPct val="100000"/>
              </a:lnSpc>
              <a:spcBef>
                <a:spcPts val="1000"/>
              </a:spcBef>
              <a:buFont typeface="Wingdings" panose="05000000000000000000" pitchFamily="2" charset="2"/>
              <a:buNone/>
              <a:defRPr sz="1600" kern="1200" baseline="0">
                <a:solidFill>
                  <a:schemeClr val="bg1"/>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Text Placeholder 18"/>
          <p:cNvSpPr>
            <a:spLocks noGrp="1"/>
          </p:cNvSpPr>
          <p:nvPr>
            <p:ph type="body" sz="quarter" idx="28"/>
          </p:nvPr>
        </p:nvSpPr>
        <p:spPr>
          <a:xfrm>
            <a:off x="457200" y="1498600"/>
            <a:ext cx="11277600" cy="9144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20" name="Text Placeholder 2"/>
          <p:cNvSpPr>
            <a:spLocks noGrp="1"/>
          </p:cNvSpPr>
          <p:nvPr>
            <p:ph type="body" sz="quarter" idx="29"/>
          </p:nvPr>
        </p:nvSpPr>
        <p:spPr>
          <a:xfrm>
            <a:off x="53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1" name="Text Placeholder 2"/>
          <p:cNvSpPr>
            <a:spLocks noGrp="1"/>
          </p:cNvSpPr>
          <p:nvPr>
            <p:ph type="body" sz="quarter" idx="30"/>
          </p:nvPr>
        </p:nvSpPr>
        <p:spPr>
          <a:xfrm>
            <a:off x="43561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2" name="Text Placeholder 2"/>
          <p:cNvSpPr>
            <a:spLocks noGrp="1"/>
          </p:cNvSpPr>
          <p:nvPr>
            <p:ph type="body" sz="quarter" idx="31"/>
          </p:nvPr>
        </p:nvSpPr>
        <p:spPr>
          <a:xfrm>
            <a:off x="815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6" name="Text Placeholder 18"/>
          <p:cNvSpPr>
            <a:spLocks noGrp="1"/>
          </p:cNvSpPr>
          <p:nvPr>
            <p:ph type="body" sz="quarter" idx="35"/>
          </p:nvPr>
        </p:nvSpPr>
        <p:spPr>
          <a:xfrm>
            <a:off x="457200" y="5283200"/>
            <a:ext cx="11277600" cy="9144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27" name="Text Placeholder 34"/>
          <p:cNvSpPr>
            <a:spLocks noGrp="1"/>
          </p:cNvSpPr>
          <p:nvPr>
            <p:ph type="body" sz="quarter" idx="36"/>
          </p:nvPr>
        </p:nvSpPr>
        <p:spPr>
          <a:xfrm>
            <a:off x="53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Text Placeholder 34"/>
          <p:cNvSpPr>
            <a:spLocks noGrp="1"/>
          </p:cNvSpPr>
          <p:nvPr>
            <p:ph type="body" sz="quarter" idx="37"/>
          </p:nvPr>
        </p:nvSpPr>
        <p:spPr>
          <a:xfrm>
            <a:off x="434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34"/>
          <p:cNvSpPr>
            <a:spLocks noGrp="1"/>
          </p:cNvSpPr>
          <p:nvPr>
            <p:ph type="body" sz="quarter" idx="38"/>
          </p:nvPr>
        </p:nvSpPr>
        <p:spPr>
          <a:xfrm>
            <a:off x="8153400" y="2933700"/>
            <a:ext cx="3530600" cy="22098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32424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Layout and Takeaway">
    <p:spTree>
      <p:nvGrpSpPr>
        <p:cNvPr id="1" name=""/>
        <p:cNvGrpSpPr/>
        <p:nvPr/>
      </p:nvGrpSpPr>
      <p:grpSpPr>
        <a:xfrm>
          <a:off x="0" y="0"/>
          <a:ext cx="0" cy="0"/>
          <a:chOff x="0" y="0"/>
          <a:chExt cx="0" cy="0"/>
        </a:xfrm>
      </p:grpSpPr>
      <p:sp>
        <p:nvSpPr>
          <p:cNvPr id="33" name="Rectangle 32"/>
          <p:cNvSpPr/>
          <p:nvPr userDrawn="1"/>
        </p:nvSpPr>
        <p:spPr>
          <a:xfrm>
            <a:off x="457200" y="2514600"/>
            <a:ext cx="364322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47912"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2" name="Text Placeholder 58"/>
          <p:cNvSpPr txBox="1">
            <a:spLocks/>
          </p:cNvSpPr>
          <p:nvPr/>
        </p:nvSpPr>
        <p:spPr>
          <a:xfrm>
            <a:off x="457201" y="4535488"/>
            <a:ext cx="11280774" cy="798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000"/>
              </a:spcBef>
            </a:pPr>
            <a:endParaRPr lang="en-US" sz="1600" dirty="0">
              <a:solidFill>
                <a:schemeClr val="bg1"/>
              </a:solidFill>
            </a:endParaRPr>
          </a:p>
        </p:txBody>
      </p:sp>
      <p:sp>
        <p:nvSpPr>
          <p:cNvPr id="15" name="Rectangle 14"/>
          <p:cNvSpPr/>
          <p:nvPr/>
        </p:nvSpPr>
        <p:spPr>
          <a:xfrm>
            <a:off x="4300040" y="2514433"/>
            <a:ext cx="3640522"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6" name="Rectangle 15"/>
          <p:cNvSpPr/>
          <p:nvPr/>
        </p:nvSpPr>
        <p:spPr>
          <a:xfrm>
            <a:off x="8120675" y="2514433"/>
            <a:ext cx="3617299"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tx2"/>
              </a:solidFill>
            </a:endParaRPr>
          </a:p>
        </p:txBody>
      </p:sp>
      <p:sp>
        <p:nvSpPr>
          <p:cNvPr id="17" name="Rectangle 16"/>
          <p:cNvSpPr/>
          <p:nvPr/>
        </p:nvSpPr>
        <p:spPr>
          <a:xfrm>
            <a:off x="457200" y="1513780"/>
            <a:ext cx="11280774" cy="893762"/>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algn="ctr">
              <a:spcBef>
                <a:spcPts val="1000"/>
              </a:spcBef>
            </a:pPr>
            <a:endParaRPr lang="en-US" sz="1400" dirty="0">
              <a:solidFill>
                <a:schemeClr val="bg1"/>
              </a:solidFill>
            </a:endParaRPr>
          </a:p>
        </p:txBody>
      </p:sp>
      <p:sp>
        <p:nvSpPr>
          <p:cNvPr id="19" name="Text Placeholder 18"/>
          <p:cNvSpPr>
            <a:spLocks noGrp="1"/>
          </p:cNvSpPr>
          <p:nvPr>
            <p:ph type="body" sz="quarter" idx="28"/>
          </p:nvPr>
        </p:nvSpPr>
        <p:spPr>
          <a:xfrm>
            <a:off x="457200" y="1498600"/>
            <a:ext cx="11277600" cy="9144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20" name="Text Placeholder 2"/>
          <p:cNvSpPr>
            <a:spLocks noGrp="1"/>
          </p:cNvSpPr>
          <p:nvPr>
            <p:ph type="body" sz="quarter" idx="29"/>
          </p:nvPr>
        </p:nvSpPr>
        <p:spPr>
          <a:xfrm>
            <a:off x="53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1" name="Text Placeholder 2"/>
          <p:cNvSpPr>
            <a:spLocks noGrp="1"/>
          </p:cNvSpPr>
          <p:nvPr>
            <p:ph type="body" sz="quarter" idx="30"/>
          </p:nvPr>
        </p:nvSpPr>
        <p:spPr>
          <a:xfrm>
            <a:off x="43561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2" name="Text Placeholder 2"/>
          <p:cNvSpPr>
            <a:spLocks noGrp="1"/>
          </p:cNvSpPr>
          <p:nvPr>
            <p:ph type="body" sz="quarter" idx="31"/>
          </p:nvPr>
        </p:nvSpPr>
        <p:spPr>
          <a:xfrm>
            <a:off x="8153400" y="2540000"/>
            <a:ext cx="3514726" cy="310896"/>
          </a:xfrm>
          <a:noFill/>
        </p:spPr>
        <p:txBody>
          <a:bodyPr anchor="ctr" anchorCtr="0"/>
          <a:lstStyle>
            <a:lvl1pPr marL="0" indent="0" algn="ctr">
              <a:buFontTx/>
              <a:buNone/>
              <a:defRPr sz="14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31" name="Text Placeholder 18"/>
          <p:cNvSpPr>
            <a:spLocks noGrp="1"/>
          </p:cNvSpPr>
          <p:nvPr>
            <p:ph type="body" sz="quarter" idx="35"/>
          </p:nvPr>
        </p:nvSpPr>
        <p:spPr>
          <a:xfrm>
            <a:off x="457200" y="4495800"/>
            <a:ext cx="11277600" cy="914400"/>
          </a:xfrm>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40" name="Text Placeholder 34"/>
          <p:cNvSpPr>
            <a:spLocks noGrp="1"/>
          </p:cNvSpPr>
          <p:nvPr>
            <p:ph type="body" sz="quarter" idx="36"/>
          </p:nvPr>
        </p:nvSpPr>
        <p:spPr>
          <a:xfrm>
            <a:off x="53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34"/>
          <p:cNvSpPr>
            <a:spLocks noGrp="1"/>
          </p:cNvSpPr>
          <p:nvPr>
            <p:ph type="body" sz="quarter" idx="37"/>
          </p:nvPr>
        </p:nvSpPr>
        <p:spPr>
          <a:xfrm>
            <a:off x="434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Text Placeholder 34"/>
          <p:cNvSpPr>
            <a:spLocks noGrp="1"/>
          </p:cNvSpPr>
          <p:nvPr>
            <p:ph type="body" sz="quarter" idx="38"/>
          </p:nvPr>
        </p:nvSpPr>
        <p:spPr>
          <a:xfrm>
            <a:off x="8153400" y="2933700"/>
            <a:ext cx="3530600" cy="1562100"/>
          </a:xfrm>
        </p:spPr>
        <p:txBody>
          <a:bodyPr/>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4950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 Layout 1">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2" name="Text Placeholder 2"/>
          <p:cNvSpPr>
            <a:spLocks noGrp="1"/>
          </p:cNvSpPr>
          <p:nvPr>
            <p:ph type="body" sz="quarter" idx="28"/>
          </p:nvPr>
        </p:nvSpPr>
        <p:spPr>
          <a:xfrm>
            <a:off x="1028699" y="1552575"/>
            <a:ext cx="10706101"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3" name="Text Placeholder 2"/>
          <p:cNvSpPr>
            <a:spLocks noGrp="1"/>
          </p:cNvSpPr>
          <p:nvPr>
            <p:ph type="body" sz="quarter" idx="29"/>
          </p:nvPr>
        </p:nvSpPr>
        <p:spPr>
          <a:xfrm>
            <a:off x="10287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4" name="Text Placeholder 2"/>
          <p:cNvSpPr>
            <a:spLocks noGrp="1"/>
          </p:cNvSpPr>
          <p:nvPr>
            <p:ph type="body" sz="quarter" idx="30"/>
          </p:nvPr>
        </p:nvSpPr>
        <p:spPr>
          <a:xfrm>
            <a:off x="46482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5" name="Text Placeholder 2"/>
          <p:cNvSpPr>
            <a:spLocks noGrp="1"/>
          </p:cNvSpPr>
          <p:nvPr>
            <p:ph type="body" sz="quarter" idx="31"/>
          </p:nvPr>
        </p:nvSpPr>
        <p:spPr>
          <a:xfrm>
            <a:off x="824865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32" name="Text Placeholder 2"/>
          <p:cNvSpPr>
            <a:spLocks noGrp="1"/>
          </p:cNvSpPr>
          <p:nvPr>
            <p:ph type="body" sz="quarter" idx="38"/>
          </p:nvPr>
        </p:nvSpPr>
        <p:spPr>
          <a:xfrm rot="16200000">
            <a:off x="-216547" y="3104336"/>
            <a:ext cx="1815933" cy="445960"/>
          </a:xfrm>
          <a:solidFill>
            <a:schemeClr val="bg1">
              <a:lumMod val="95000"/>
            </a:schemeClr>
          </a:solidFill>
        </p:spPr>
        <p:txBody>
          <a:bodyPr anchor="ctr" anchorCtr="0"/>
          <a:lstStyle>
            <a:lvl1pPr marL="0" indent="0" algn="ctr">
              <a:buFontTx/>
              <a:buNone/>
              <a:defRPr sz="12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33" name="Text Placeholder 2"/>
          <p:cNvSpPr>
            <a:spLocks noGrp="1"/>
          </p:cNvSpPr>
          <p:nvPr>
            <p:ph type="body" sz="quarter" idx="39"/>
          </p:nvPr>
        </p:nvSpPr>
        <p:spPr>
          <a:xfrm rot="16200000">
            <a:off x="-199963" y="4986403"/>
            <a:ext cx="1782765" cy="445960"/>
          </a:xfrm>
          <a:solidFill>
            <a:schemeClr val="bg1">
              <a:lumMod val="50000"/>
            </a:schemeClr>
          </a:solidFill>
        </p:spPr>
        <p:txBody>
          <a:bodyPr anchor="ctr" anchorCtr="0"/>
          <a:lstStyle>
            <a:lvl1pPr marL="0" indent="0" algn="ctr">
              <a:buFontTx/>
              <a:buNone/>
              <a:defRPr sz="12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34" name="Rectangle 33"/>
          <p:cNvSpPr/>
          <p:nvPr userDrawn="1"/>
        </p:nvSpPr>
        <p:spPr>
          <a:xfrm>
            <a:off x="10287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6355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8242300" y="2413000"/>
            <a:ext cx="3543300" cy="195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5"/>
          <p:cNvSpPr>
            <a:spLocks noGrp="1"/>
          </p:cNvSpPr>
          <p:nvPr>
            <p:ph type="body" sz="quarter" idx="40"/>
          </p:nvPr>
        </p:nvSpPr>
        <p:spPr>
          <a:xfrm>
            <a:off x="11303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45"/>
          <p:cNvSpPr>
            <a:spLocks noGrp="1"/>
          </p:cNvSpPr>
          <p:nvPr>
            <p:ph type="body" sz="quarter" idx="41"/>
          </p:nvPr>
        </p:nvSpPr>
        <p:spPr>
          <a:xfrm>
            <a:off x="47244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45"/>
          <p:cNvSpPr>
            <a:spLocks noGrp="1"/>
          </p:cNvSpPr>
          <p:nvPr>
            <p:ph type="body" sz="quarter" idx="42"/>
          </p:nvPr>
        </p:nvSpPr>
        <p:spPr>
          <a:xfrm>
            <a:off x="8305800" y="2489200"/>
            <a:ext cx="3429000" cy="1758576"/>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Rectangle 39"/>
          <p:cNvSpPr/>
          <p:nvPr userDrawn="1"/>
        </p:nvSpPr>
        <p:spPr>
          <a:xfrm>
            <a:off x="10287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6482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8229600" y="4318000"/>
            <a:ext cx="3530600" cy="179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5"/>
          <p:cNvSpPr>
            <a:spLocks noGrp="1"/>
          </p:cNvSpPr>
          <p:nvPr>
            <p:ph type="body" sz="quarter" idx="43"/>
          </p:nvPr>
        </p:nvSpPr>
        <p:spPr>
          <a:xfrm>
            <a:off x="11303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Text Placeholder 45"/>
          <p:cNvSpPr>
            <a:spLocks noGrp="1"/>
          </p:cNvSpPr>
          <p:nvPr>
            <p:ph type="body" sz="quarter" idx="44"/>
          </p:nvPr>
        </p:nvSpPr>
        <p:spPr>
          <a:xfrm>
            <a:off x="47244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5" name="Text Placeholder 45"/>
          <p:cNvSpPr>
            <a:spLocks noGrp="1"/>
          </p:cNvSpPr>
          <p:nvPr>
            <p:ph type="body" sz="quarter" idx="45"/>
          </p:nvPr>
        </p:nvSpPr>
        <p:spPr>
          <a:xfrm>
            <a:off x="8305800" y="4406900"/>
            <a:ext cx="3429000" cy="1651766"/>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24253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 Layout 1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695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3"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5" name="Text Placeholder 2"/>
          <p:cNvSpPr>
            <a:spLocks noGrp="1"/>
          </p:cNvSpPr>
          <p:nvPr>
            <p:ph type="body" sz="quarter" idx="28"/>
          </p:nvPr>
        </p:nvSpPr>
        <p:spPr>
          <a:xfrm>
            <a:off x="1028699" y="1552575"/>
            <a:ext cx="10706101"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6" name="Text Placeholder 2"/>
          <p:cNvSpPr>
            <a:spLocks noGrp="1"/>
          </p:cNvSpPr>
          <p:nvPr>
            <p:ph type="body" sz="quarter" idx="29"/>
          </p:nvPr>
        </p:nvSpPr>
        <p:spPr>
          <a:xfrm>
            <a:off x="10287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7" name="Text Placeholder 2"/>
          <p:cNvSpPr>
            <a:spLocks noGrp="1"/>
          </p:cNvSpPr>
          <p:nvPr>
            <p:ph type="body" sz="quarter" idx="30"/>
          </p:nvPr>
        </p:nvSpPr>
        <p:spPr>
          <a:xfrm>
            <a:off x="464820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28" name="Text Placeholder 2"/>
          <p:cNvSpPr>
            <a:spLocks noGrp="1"/>
          </p:cNvSpPr>
          <p:nvPr>
            <p:ph type="body" sz="quarter" idx="31"/>
          </p:nvPr>
        </p:nvSpPr>
        <p:spPr>
          <a:xfrm>
            <a:off x="8248650" y="1981200"/>
            <a:ext cx="3514726" cy="310896"/>
          </a:xfrm>
          <a:solidFill>
            <a:schemeClr val="accent1"/>
          </a:solidFill>
        </p:spPr>
        <p:txBody>
          <a:bodyPr anchor="ctr" anchorCtr="0"/>
          <a:lstStyle>
            <a:lvl1pPr marL="0" indent="0" algn="ctr">
              <a:buFontTx/>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40" name="Text Placeholder 2"/>
          <p:cNvSpPr>
            <a:spLocks noGrp="1"/>
          </p:cNvSpPr>
          <p:nvPr>
            <p:ph type="body" sz="quarter" idx="38"/>
          </p:nvPr>
        </p:nvSpPr>
        <p:spPr>
          <a:xfrm rot="16200000">
            <a:off x="-45911" y="2933700"/>
            <a:ext cx="1474661" cy="445960"/>
          </a:xfrm>
          <a:solidFill>
            <a:schemeClr val="bg1">
              <a:lumMod val="95000"/>
            </a:schemeClr>
          </a:solidFill>
        </p:spPr>
        <p:txBody>
          <a:bodyPr anchor="ctr" anchorCtr="0"/>
          <a:lstStyle>
            <a:lvl1pPr marL="0" indent="0" algn="ctr">
              <a:buFontTx/>
              <a:buNone/>
              <a:defRPr sz="1200" baseline="0">
                <a:solidFill>
                  <a:schemeClr val="tx2"/>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42" name="Text Placeholder 2"/>
          <p:cNvSpPr>
            <a:spLocks noGrp="1"/>
          </p:cNvSpPr>
          <p:nvPr>
            <p:ph type="body" sz="quarter" idx="39"/>
          </p:nvPr>
        </p:nvSpPr>
        <p:spPr>
          <a:xfrm rot="16200000">
            <a:off x="-32481" y="4463322"/>
            <a:ext cx="1447802" cy="445960"/>
          </a:xfrm>
          <a:solidFill>
            <a:schemeClr val="bg1">
              <a:lumMod val="50000"/>
            </a:schemeClr>
          </a:solidFill>
        </p:spPr>
        <p:txBody>
          <a:bodyPr anchor="ctr" anchorCtr="0"/>
          <a:lstStyle>
            <a:lvl1pPr marL="0" indent="0" algn="ctr">
              <a:buFontTx/>
              <a:buNone/>
              <a:defRPr sz="12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smtClean="0"/>
              <a:t>Click to edit Master text styles</a:t>
            </a:r>
            <a:endParaRPr lang="en-US" dirty="0"/>
          </a:p>
        </p:txBody>
      </p:sp>
      <p:sp>
        <p:nvSpPr>
          <p:cNvPr id="47" name="Rectangle 46"/>
          <p:cNvSpPr/>
          <p:nvPr userDrawn="1"/>
        </p:nvSpPr>
        <p:spPr>
          <a:xfrm>
            <a:off x="10287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46355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8242300" y="2413000"/>
            <a:ext cx="3543300" cy="1511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45"/>
          <p:cNvSpPr>
            <a:spLocks noGrp="1"/>
          </p:cNvSpPr>
          <p:nvPr>
            <p:ph type="body" sz="quarter" idx="40"/>
          </p:nvPr>
        </p:nvSpPr>
        <p:spPr>
          <a:xfrm>
            <a:off x="11303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1" name="Text Placeholder 45"/>
          <p:cNvSpPr>
            <a:spLocks noGrp="1"/>
          </p:cNvSpPr>
          <p:nvPr>
            <p:ph type="body" sz="quarter" idx="41"/>
          </p:nvPr>
        </p:nvSpPr>
        <p:spPr>
          <a:xfrm>
            <a:off x="47244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 name="Text Placeholder 45"/>
          <p:cNvSpPr>
            <a:spLocks noGrp="1"/>
          </p:cNvSpPr>
          <p:nvPr>
            <p:ph type="body" sz="quarter" idx="42"/>
          </p:nvPr>
        </p:nvSpPr>
        <p:spPr>
          <a:xfrm>
            <a:off x="8305800" y="2489200"/>
            <a:ext cx="3429000" cy="1358900"/>
          </a:xfrm>
        </p:spPr>
        <p:txBody>
          <a:bodyPr/>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6" name="Rectangle 55"/>
          <p:cNvSpPr/>
          <p:nvPr userDrawn="1"/>
        </p:nvSpPr>
        <p:spPr>
          <a:xfrm>
            <a:off x="10287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46482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8229600" y="3962400"/>
            <a:ext cx="3530600" cy="1473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45"/>
          <p:cNvSpPr>
            <a:spLocks noGrp="1"/>
          </p:cNvSpPr>
          <p:nvPr>
            <p:ph type="body" sz="quarter" idx="43"/>
          </p:nvPr>
        </p:nvSpPr>
        <p:spPr>
          <a:xfrm>
            <a:off x="11303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0" name="Text Placeholder 45"/>
          <p:cNvSpPr>
            <a:spLocks noGrp="1"/>
          </p:cNvSpPr>
          <p:nvPr>
            <p:ph type="body" sz="quarter" idx="44"/>
          </p:nvPr>
        </p:nvSpPr>
        <p:spPr>
          <a:xfrm>
            <a:off x="47244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 name="Text Placeholder 45"/>
          <p:cNvSpPr>
            <a:spLocks noGrp="1"/>
          </p:cNvSpPr>
          <p:nvPr>
            <p:ph type="body" sz="quarter" idx="45"/>
          </p:nvPr>
        </p:nvSpPr>
        <p:spPr>
          <a:xfrm>
            <a:off x="8305800" y="4051300"/>
            <a:ext cx="3429000" cy="1358900"/>
          </a:xfrm>
        </p:spPr>
        <p:txBody>
          <a:bodyPr/>
          <a:lstStyle>
            <a:lvl1pPr>
              <a:defRPr sz="1200" baseline="0">
                <a:solidFill>
                  <a:schemeClr val="bg1"/>
                </a:solidFill>
              </a:defRPr>
            </a:lvl1pPr>
            <a:lvl2pPr>
              <a:defRPr sz="1200" baseline="0">
                <a:solidFill>
                  <a:schemeClr val="bg1"/>
                </a:solidFill>
              </a:defRPr>
            </a:lvl2pPr>
            <a:lvl3pPr>
              <a:defRPr sz="1200" baseline="0">
                <a:solidFill>
                  <a:schemeClr val="bg1"/>
                </a:solidFill>
              </a:defRPr>
            </a:lvl3pPr>
            <a:lvl4pPr>
              <a:defRPr sz="1100" baseline="0">
                <a:solidFill>
                  <a:schemeClr val="bg1"/>
                </a:solidFill>
              </a:defRPr>
            </a:lvl4pPr>
            <a:lvl5pPr>
              <a:defRPr sz="110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6411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with no pic 1 speaker long preso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66294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457200" y="3886200"/>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sp>
        <p:nvSpPr>
          <p:cNvPr id="9" name="Text Placeholder 6"/>
          <p:cNvSpPr>
            <a:spLocks noGrp="1"/>
          </p:cNvSpPr>
          <p:nvPr>
            <p:ph type="body" sz="quarter" idx="10"/>
          </p:nvPr>
        </p:nvSpPr>
        <p:spPr>
          <a:xfrm>
            <a:off x="8129775" y="3886200"/>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13" name="Picture Placeholder 8"/>
          <p:cNvSpPr>
            <a:spLocks noGrp="1"/>
          </p:cNvSpPr>
          <p:nvPr>
            <p:ph type="pic" sz="quarter" idx="11"/>
          </p:nvPr>
        </p:nvSpPr>
        <p:spPr>
          <a:xfrm>
            <a:off x="7288529" y="3886200"/>
            <a:ext cx="722376" cy="786384"/>
          </a:xfrm>
        </p:spPr>
        <p:txBody>
          <a:bodyPr/>
          <a:lstStyle>
            <a:lvl1pPr marL="0" indent="0">
              <a:buNone/>
              <a:defRPr/>
            </a:lvl1pPr>
          </a:lstStyle>
          <a:p>
            <a:endParaRPr lang="en-US" dirty="0"/>
          </a:p>
        </p:txBody>
      </p:sp>
      <p:grpSp>
        <p:nvGrpSpPr>
          <p:cNvPr id="20" name="Group 19"/>
          <p:cNvGrpSpPr/>
          <p:nvPr userDrawn="1"/>
        </p:nvGrpSpPr>
        <p:grpSpPr>
          <a:xfrm>
            <a:off x="454818" y="2135349"/>
            <a:ext cx="1017365" cy="520285"/>
            <a:chOff x="2259013" y="4716463"/>
            <a:chExt cx="1322387" cy="676275"/>
          </a:xfrm>
        </p:grpSpPr>
        <p:sp>
          <p:nvSpPr>
            <p:cNvPr id="21"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70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p15:clr>
            <a:srgbClr val="FBAE40"/>
          </p15:clr>
        </p15:guide>
        <p15:guide id="2" orient="horz" pos="359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 Layout 2">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705253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41" name="Rectangle 40"/>
          <p:cNvSpPr/>
          <p:nvPr/>
        </p:nvSpPr>
        <p:spPr>
          <a:xfrm>
            <a:off x="476250" y="2546440"/>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2" name="Rectangle 41"/>
          <p:cNvSpPr/>
          <p:nvPr/>
        </p:nvSpPr>
        <p:spPr>
          <a:xfrm>
            <a:off x="476250" y="3565399"/>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3" name="Rectangle 42"/>
          <p:cNvSpPr/>
          <p:nvPr/>
        </p:nvSpPr>
        <p:spPr>
          <a:xfrm>
            <a:off x="476250" y="4584357"/>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44" name="Rectangle 43"/>
          <p:cNvSpPr/>
          <p:nvPr/>
        </p:nvSpPr>
        <p:spPr>
          <a:xfrm>
            <a:off x="476250" y="5602165"/>
            <a:ext cx="11254333" cy="58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cxnSp>
        <p:nvCxnSpPr>
          <p:cNvPr id="45" name="Straight Connector 44"/>
          <p:cNvCxnSpPr/>
          <p:nvPr/>
        </p:nvCxnSpPr>
        <p:spPr>
          <a:xfrm>
            <a:off x="2231038" y="1514157"/>
            <a:ext cx="0" cy="4670426"/>
          </a:xfrm>
          <a:prstGeom prst="line">
            <a:avLst/>
          </a:prstGeom>
          <a:noFill/>
          <a:ln w="12700" cap="rnd">
            <a:solidFill>
              <a:schemeClr val="tx2">
                <a:lumMod val="60000"/>
                <a:lumOff val="40000"/>
              </a:schemeClr>
            </a:solidFill>
            <a:prstDash val="dot"/>
            <a:round/>
            <a:headEnd type="none" w="med" len="med"/>
            <a:tailEnd type="none" w="med" len="med"/>
          </a:ln>
        </p:spPr>
      </p:cxnSp>
      <p:sp>
        <p:nvSpPr>
          <p:cNvPr id="46" name="Rectangle 45"/>
          <p:cNvSpPr/>
          <p:nvPr/>
        </p:nvSpPr>
        <p:spPr>
          <a:xfrm>
            <a:off x="2224306" y="1509537"/>
            <a:ext cx="9510494" cy="58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a:p>
        </p:txBody>
      </p:sp>
      <p:sp>
        <p:nvSpPr>
          <p:cNvPr id="53" name="Text Placeholder 2"/>
          <p:cNvSpPr>
            <a:spLocks noGrp="1"/>
          </p:cNvSpPr>
          <p:nvPr>
            <p:ph type="body" sz="quarter" idx="28"/>
          </p:nvPr>
        </p:nvSpPr>
        <p:spPr>
          <a:xfrm>
            <a:off x="2260600"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4" name="Text Placeholder 2"/>
          <p:cNvSpPr>
            <a:spLocks noGrp="1"/>
          </p:cNvSpPr>
          <p:nvPr>
            <p:ph type="body" sz="quarter" idx="29"/>
          </p:nvPr>
        </p:nvSpPr>
        <p:spPr>
          <a:xfrm>
            <a:off x="9856176"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5" name="Text Placeholder 2"/>
          <p:cNvSpPr>
            <a:spLocks noGrp="1"/>
          </p:cNvSpPr>
          <p:nvPr>
            <p:ph type="body" sz="quarter" idx="30"/>
          </p:nvPr>
        </p:nvSpPr>
        <p:spPr>
          <a:xfrm>
            <a:off x="7957282"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6" name="Text Placeholder 2"/>
          <p:cNvSpPr>
            <a:spLocks noGrp="1"/>
          </p:cNvSpPr>
          <p:nvPr>
            <p:ph type="body" sz="quarter" idx="31"/>
          </p:nvPr>
        </p:nvSpPr>
        <p:spPr>
          <a:xfrm>
            <a:off x="6058388"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7" name="Text Placeholder 2"/>
          <p:cNvSpPr>
            <a:spLocks noGrp="1"/>
          </p:cNvSpPr>
          <p:nvPr>
            <p:ph type="body" sz="quarter" idx="32"/>
          </p:nvPr>
        </p:nvSpPr>
        <p:spPr>
          <a:xfrm>
            <a:off x="4159494"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8" name="Text Placeholder 2"/>
          <p:cNvSpPr>
            <a:spLocks noGrp="1"/>
          </p:cNvSpPr>
          <p:nvPr>
            <p:ph type="body" sz="quarter" idx="33"/>
          </p:nvPr>
        </p:nvSpPr>
        <p:spPr>
          <a:xfrm>
            <a:off x="2260600" y="2562224"/>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59" name="Text Placeholder 2"/>
          <p:cNvSpPr>
            <a:spLocks noGrp="1"/>
          </p:cNvSpPr>
          <p:nvPr>
            <p:ph type="body" sz="quarter" idx="34"/>
          </p:nvPr>
        </p:nvSpPr>
        <p:spPr>
          <a:xfrm>
            <a:off x="9856176" y="2562224"/>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0" name="Text Placeholder 2"/>
          <p:cNvSpPr>
            <a:spLocks noGrp="1"/>
          </p:cNvSpPr>
          <p:nvPr>
            <p:ph type="body" sz="quarter" idx="35"/>
          </p:nvPr>
        </p:nvSpPr>
        <p:spPr>
          <a:xfrm>
            <a:off x="7957282" y="2562224"/>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1" name="Text Placeholder 2"/>
          <p:cNvSpPr>
            <a:spLocks noGrp="1"/>
          </p:cNvSpPr>
          <p:nvPr>
            <p:ph type="body" sz="quarter" idx="36"/>
          </p:nvPr>
        </p:nvSpPr>
        <p:spPr>
          <a:xfrm>
            <a:off x="6058388" y="2562224"/>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2" name="Text Placeholder 2"/>
          <p:cNvSpPr>
            <a:spLocks noGrp="1"/>
          </p:cNvSpPr>
          <p:nvPr>
            <p:ph type="body" sz="quarter" idx="37"/>
          </p:nvPr>
        </p:nvSpPr>
        <p:spPr>
          <a:xfrm>
            <a:off x="4159494" y="2562224"/>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3" name="Text Placeholder 77"/>
          <p:cNvSpPr>
            <a:spLocks noGrp="1"/>
          </p:cNvSpPr>
          <p:nvPr>
            <p:ph type="body" sz="quarter" idx="53"/>
          </p:nvPr>
        </p:nvSpPr>
        <p:spPr>
          <a:xfrm>
            <a:off x="533400" y="2567939"/>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64" name="Text Placeholder 2"/>
          <p:cNvSpPr>
            <a:spLocks noGrp="1"/>
          </p:cNvSpPr>
          <p:nvPr>
            <p:ph type="body" sz="quarter" idx="54"/>
          </p:nvPr>
        </p:nvSpPr>
        <p:spPr>
          <a:xfrm>
            <a:off x="2260600" y="35814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5" name="Text Placeholder 2"/>
          <p:cNvSpPr>
            <a:spLocks noGrp="1"/>
          </p:cNvSpPr>
          <p:nvPr>
            <p:ph type="body" sz="quarter" idx="55"/>
          </p:nvPr>
        </p:nvSpPr>
        <p:spPr>
          <a:xfrm>
            <a:off x="9856176" y="35814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6" name="Text Placeholder 2"/>
          <p:cNvSpPr>
            <a:spLocks noGrp="1"/>
          </p:cNvSpPr>
          <p:nvPr>
            <p:ph type="body" sz="quarter" idx="56"/>
          </p:nvPr>
        </p:nvSpPr>
        <p:spPr>
          <a:xfrm>
            <a:off x="7957282" y="35814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7" name="Text Placeholder 2"/>
          <p:cNvSpPr>
            <a:spLocks noGrp="1"/>
          </p:cNvSpPr>
          <p:nvPr>
            <p:ph type="body" sz="quarter" idx="57"/>
          </p:nvPr>
        </p:nvSpPr>
        <p:spPr>
          <a:xfrm>
            <a:off x="6058388" y="35814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8" name="Text Placeholder 2"/>
          <p:cNvSpPr>
            <a:spLocks noGrp="1"/>
          </p:cNvSpPr>
          <p:nvPr>
            <p:ph type="body" sz="quarter" idx="58"/>
          </p:nvPr>
        </p:nvSpPr>
        <p:spPr>
          <a:xfrm>
            <a:off x="4159494" y="35814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9" name="Text Placeholder 77"/>
          <p:cNvSpPr>
            <a:spLocks noGrp="1"/>
          </p:cNvSpPr>
          <p:nvPr>
            <p:ph type="body" sz="quarter" idx="59"/>
          </p:nvPr>
        </p:nvSpPr>
        <p:spPr>
          <a:xfrm>
            <a:off x="533400" y="3587115"/>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70" name="Text Placeholder 2"/>
          <p:cNvSpPr>
            <a:spLocks noGrp="1"/>
          </p:cNvSpPr>
          <p:nvPr>
            <p:ph type="body" sz="quarter" idx="60"/>
          </p:nvPr>
        </p:nvSpPr>
        <p:spPr>
          <a:xfrm>
            <a:off x="2260600" y="45720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1" name="Text Placeholder 2"/>
          <p:cNvSpPr>
            <a:spLocks noGrp="1"/>
          </p:cNvSpPr>
          <p:nvPr>
            <p:ph type="body" sz="quarter" idx="61"/>
          </p:nvPr>
        </p:nvSpPr>
        <p:spPr>
          <a:xfrm>
            <a:off x="9856176" y="45720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2" name="Text Placeholder 2"/>
          <p:cNvSpPr>
            <a:spLocks noGrp="1"/>
          </p:cNvSpPr>
          <p:nvPr>
            <p:ph type="body" sz="quarter" idx="62"/>
          </p:nvPr>
        </p:nvSpPr>
        <p:spPr>
          <a:xfrm>
            <a:off x="7957282" y="45720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3" name="Text Placeholder 2"/>
          <p:cNvSpPr>
            <a:spLocks noGrp="1"/>
          </p:cNvSpPr>
          <p:nvPr>
            <p:ph type="body" sz="quarter" idx="63"/>
          </p:nvPr>
        </p:nvSpPr>
        <p:spPr>
          <a:xfrm>
            <a:off x="6058388" y="45720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4" name="Text Placeholder 2"/>
          <p:cNvSpPr>
            <a:spLocks noGrp="1"/>
          </p:cNvSpPr>
          <p:nvPr>
            <p:ph type="body" sz="quarter" idx="64"/>
          </p:nvPr>
        </p:nvSpPr>
        <p:spPr>
          <a:xfrm>
            <a:off x="4159494" y="4572000"/>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5" name="Text Placeholder 77"/>
          <p:cNvSpPr>
            <a:spLocks noGrp="1"/>
          </p:cNvSpPr>
          <p:nvPr>
            <p:ph type="body" sz="quarter" idx="65"/>
          </p:nvPr>
        </p:nvSpPr>
        <p:spPr>
          <a:xfrm>
            <a:off x="533400" y="4577715"/>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76" name="Text Placeholder 2"/>
          <p:cNvSpPr>
            <a:spLocks noGrp="1"/>
          </p:cNvSpPr>
          <p:nvPr>
            <p:ph type="body" sz="quarter" idx="66"/>
          </p:nvPr>
        </p:nvSpPr>
        <p:spPr>
          <a:xfrm>
            <a:off x="2260600" y="5610225"/>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7" name="Text Placeholder 2"/>
          <p:cNvSpPr>
            <a:spLocks noGrp="1"/>
          </p:cNvSpPr>
          <p:nvPr>
            <p:ph type="body" sz="quarter" idx="67"/>
          </p:nvPr>
        </p:nvSpPr>
        <p:spPr>
          <a:xfrm>
            <a:off x="9856176" y="5610225"/>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8" name="Text Placeholder 2"/>
          <p:cNvSpPr>
            <a:spLocks noGrp="1"/>
          </p:cNvSpPr>
          <p:nvPr>
            <p:ph type="body" sz="quarter" idx="68"/>
          </p:nvPr>
        </p:nvSpPr>
        <p:spPr>
          <a:xfrm>
            <a:off x="7957282" y="5610225"/>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9" name="Text Placeholder 2"/>
          <p:cNvSpPr>
            <a:spLocks noGrp="1"/>
          </p:cNvSpPr>
          <p:nvPr>
            <p:ph type="body" sz="quarter" idx="69"/>
          </p:nvPr>
        </p:nvSpPr>
        <p:spPr>
          <a:xfrm>
            <a:off x="6058388" y="5610225"/>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80" name="Text Placeholder 2"/>
          <p:cNvSpPr>
            <a:spLocks noGrp="1"/>
          </p:cNvSpPr>
          <p:nvPr>
            <p:ph type="body" sz="quarter" idx="70"/>
          </p:nvPr>
        </p:nvSpPr>
        <p:spPr>
          <a:xfrm>
            <a:off x="4159494" y="5610225"/>
            <a:ext cx="1841500" cy="561976"/>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81" name="Text Placeholder 77"/>
          <p:cNvSpPr>
            <a:spLocks noGrp="1"/>
          </p:cNvSpPr>
          <p:nvPr>
            <p:ph type="body" sz="quarter" idx="71"/>
          </p:nvPr>
        </p:nvSpPr>
        <p:spPr>
          <a:xfrm>
            <a:off x="533400" y="5615940"/>
            <a:ext cx="1647825" cy="546735"/>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30804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 Layout 2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466724" y="2546440"/>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6046" y="1509537"/>
            <a:ext cx="9515104" cy="581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4" y="3375115"/>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4" y="4203790"/>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724" y="5032465"/>
            <a:ext cx="11274425" cy="317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2232785" y="1514157"/>
            <a:ext cx="0" cy="3835083"/>
          </a:xfrm>
          <a:prstGeom prst="line">
            <a:avLst/>
          </a:prstGeom>
          <a:noFill/>
          <a:ln w="12700" cap="rnd">
            <a:solidFill>
              <a:schemeClr val="tx2">
                <a:lumMod val="60000"/>
                <a:lumOff val="40000"/>
              </a:schemeClr>
            </a:solidFill>
            <a:prstDash val="dot"/>
            <a:round/>
            <a:headEnd type="none" w="med" len="med"/>
            <a:tailEnd type="none" w="med" len="med"/>
          </a:ln>
        </p:spPr>
      </p:cxnSp>
      <p:sp>
        <p:nvSpPr>
          <p:cNvPr id="46" name="Text Placeholder 2"/>
          <p:cNvSpPr>
            <a:spLocks noGrp="1"/>
          </p:cNvSpPr>
          <p:nvPr>
            <p:ph type="body" sz="quarter" idx="28"/>
          </p:nvPr>
        </p:nvSpPr>
        <p:spPr>
          <a:xfrm>
            <a:off x="2260600"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48" name="Text Placeholder 2"/>
          <p:cNvSpPr>
            <a:spLocks noGrp="1"/>
          </p:cNvSpPr>
          <p:nvPr>
            <p:ph type="body" sz="quarter" idx="29"/>
          </p:nvPr>
        </p:nvSpPr>
        <p:spPr>
          <a:xfrm>
            <a:off x="9856176"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49" name="Text Placeholder 2"/>
          <p:cNvSpPr>
            <a:spLocks noGrp="1"/>
          </p:cNvSpPr>
          <p:nvPr>
            <p:ph type="body" sz="quarter" idx="30"/>
          </p:nvPr>
        </p:nvSpPr>
        <p:spPr>
          <a:xfrm>
            <a:off x="7957282"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0" name="Text Placeholder 2"/>
          <p:cNvSpPr>
            <a:spLocks noGrp="1"/>
          </p:cNvSpPr>
          <p:nvPr>
            <p:ph type="body" sz="quarter" idx="31"/>
          </p:nvPr>
        </p:nvSpPr>
        <p:spPr>
          <a:xfrm>
            <a:off x="6058388"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1" name="Text Placeholder 2"/>
          <p:cNvSpPr>
            <a:spLocks noGrp="1"/>
          </p:cNvSpPr>
          <p:nvPr>
            <p:ph type="body" sz="quarter" idx="32"/>
          </p:nvPr>
        </p:nvSpPr>
        <p:spPr>
          <a:xfrm>
            <a:off x="4159494" y="1536700"/>
            <a:ext cx="1841500" cy="520700"/>
          </a:xfrm>
        </p:spPr>
        <p:txBody>
          <a:bodyPr anchor="ctr" anchorCtr="0"/>
          <a:lstStyle>
            <a:lvl1pPr marL="0" indent="0" algn="ctr">
              <a:buFontTx/>
              <a:buNone/>
              <a:defRPr sz="1200" baseline="0">
                <a:solidFill>
                  <a:schemeClr val="bg1"/>
                </a:solidFill>
              </a:defRPr>
            </a:lvl1pPr>
          </a:lstStyle>
          <a:p>
            <a:pPr lvl="0"/>
            <a:r>
              <a:rPr lang="en-US" dirty="0" smtClean="0"/>
              <a:t>Click to edit Master text styles</a:t>
            </a:r>
            <a:endParaRPr lang="en-US" dirty="0"/>
          </a:p>
        </p:txBody>
      </p:sp>
      <p:sp>
        <p:nvSpPr>
          <p:cNvPr id="57" name="Text Placeholder 2"/>
          <p:cNvSpPr>
            <a:spLocks noGrp="1"/>
          </p:cNvSpPr>
          <p:nvPr>
            <p:ph type="body" sz="quarter" idx="33"/>
          </p:nvPr>
        </p:nvSpPr>
        <p:spPr>
          <a:xfrm>
            <a:off x="2260600" y="259080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58" name="Text Placeholder 2"/>
          <p:cNvSpPr>
            <a:spLocks noGrp="1"/>
          </p:cNvSpPr>
          <p:nvPr>
            <p:ph type="body" sz="quarter" idx="34"/>
          </p:nvPr>
        </p:nvSpPr>
        <p:spPr>
          <a:xfrm>
            <a:off x="9856176" y="259080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59" name="Text Placeholder 2"/>
          <p:cNvSpPr>
            <a:spLocks noGrp="1"/>
          </p:cNvSpPr>
          <p:nvPr>
            <p:ph type="body" sz="quarter" idx="35"/>
          </p:nvPr>
        </p:nvSpPr>
        <p:spPr>
          <a:xfrm>
            <a:off x="7957282" y="259080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0" name="Text Placeholder 2"/>
          <p:cNvSpPr>
            <a:spLocks noGrp="1"/>
          </p:cNvSpPr>
          <p:nvPr>
            <p:ph type="body" sz="quarter" idx="36"/>
          </p:nvPr>
        </p:nvSpPr>
        <p:spPr>
          <a:xfrm>
            <a:off x="6058388" y="259080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1" name="Text Placeholder 2"/>
          <p:cNvSpPr>
            <a:spLocks noGrp="1"/>
          </p:cNvSpPr>
          <p:nvPr>
            <p:ph type="body" sz="quarter" idx="37"/>
          </p:nvPr>
        </p:nvSpPr>
        <p:spPr>
          <a:xfrm>
            <a:off x="4159494" y="259080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2" name="Text Placeholder 2"/>
          <p:cNvSpPr>
            <a:spLocks noGrp="1"/>
          </p:cNvSpPr>
          <p:nvPr>
            <p:ph type="body" sz="quarter" idx="38"/>
          </p:nvPr>
        </p:nvSpPr>
        <p:spPr>
          <a:xfrm>
            <a:off x="2260600" y="3419475"/>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3" name="Text Placeholder 2"/>
          <p:cNvSpPr>
            <a:spLocks noGrp="1"/>
          </p:cNvSpPr>
          <p:nvPr>
            <p:ph type="body" sz="quarter" idx="39"/>
          </p:nvPr>
        </p:nvSpPr>
        <p:spPr>
          <a:xfrm>
            <a:off x="9856176" y="3419475"/>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4" name="Text Placeholder 2"/>
          <p:cNvSpPr>
            <a:spLocks noGrp="1"/>
          </p:cNvSpPr>
          <p:nvPr>
            <p:ph type="body" sz="quarter" idx="40"/>
          </p:nvPr>
        </p:nvSpPr>
        <p:spPr>
          <a:xfrm>
            <a:off x="7957282" y="3419475"/>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5" name="Text Placeholder 2"/>
          <p:cNvSpPr>
            <a:spLocks noGrp="1"/>
          </p:cNvSpPr>
          <p:nvPr>
            <p:ph type="body" sz="quarter" idx="41"/>
          </p:nvPr>
        </p:nvSpPr>
        <p:spPr>
          <a:xfrm>
            <a:off x="6058388" y="3419475"/>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6" name="Text Placeholder 2"/>
          <p:cNvSpPr>
            <a:spLocks noGrp="1"/>
          </p:cNvSpPr>
          <p:nvPr>
            <p:ph type="body" sz="quarter" idx="42"/>
          </p:nvPr>
        </p:nvSpPr>
        <p:spPr>
          <a:xfrm>
            <a:off x="4159494" y="3419475"/>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7" name="Text Placeholder 2"/>
          <p:cNvSpPr>
            <a:spLocks noGrp="1"/>
          </p:cNvSpPr>
          <p:nvPr>
            <p:ph type="body" sz="quarter" idx="43"/>
          </p:nvPr>
        </p:nvSpPr>
        <p:spPr>
          <a:xfrm>
            <a:off x="2260600" y="42481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8" name="Text Placeholder 2"/>
          <p:cNvSpPr>
            <a:spLocks noGrp="1"/>
          </p:cNvSpPr>
          <p:nvPr>
            <p:ph type="body" sz="quarter" idx="44"/>
          </p:nvPr>
        </p:nvSpPr>
        <p:spPr>
          <a:xfrm>
            <a:off x="9856176" y="42481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69" name="Text Placeholder 2"/>
          <p:cNvSpPr>
            <a:spLocks noGrp="1"/>
          </p:cNvSpPr>
          <p:nvPr>
            <p:ph type="body" sz="quarter" idx="45"/>
          </p:nvPr>
        </p:nvSpPr>
        <p:spPr>
          <a:xfrm>
            <a:off x="7957282" y="42481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0" name="Text Placeholder 2"/>
          <p:cNvSpPr>
            <a:spLocks noGrp="1"/>
          </p:cNvSpPr>
          <p:nvPr>
            <p:ph type="body" sz="quarter" idx="46"/>
          </p:nvPr>
        </p:nvSpPr>
        <p:spPr>
          <a:xfrm>
            <a:off x="6058388" y="42481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1" name="Text Placeholder 2"/>
          <p:cNvSpPr>
            <a:spLocks noGrp="1"/>
          </p:cNvSpPr>
          <p:nvPr>
            <p:ph type="body" sz="quarter" idx="47"/>
          </p:nvPr>
        </p:nvSpPr>
        <p:spPr>
          <a:xfrm>
            <a:off x="4159494" y="42481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2" name="Text Placeholder 2"/>
          <p:cNvSpPr>
            <a:spLocks noGrp="1"/>
          </p:cNvSpPr>
          <p:nvPr>
            <p:ph type="body" sz="quarter" idx="48"/>
          </p:nvPr>
        </p:nvSpPr>
        <p:spPr>
          <a:xfrm>
            <a:off x="2260600" y="50863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3" name="Text Placeholder 2"/>
          <p:cNvSpPr>
            <a:spLocks noGrp="1"/>
          </p:cNvSpPr>
          <p:nvPr>
            <p:ph type="body" sz="quarter" idx="49"/>
          </p:nvPr>
        </p:nvSpPr>
        <p:spPr>
          <a:xfrm>
            <a:off x="9856176" y="50863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4" name="Text Placeholder 2"/>
          <p:cNvSpPr>
            <a:spLocks noGrp="1"/>
          </p:cNvSpPr>
          <p:nvPr>
            <p:ph type="body" sz="quarter" idx="50"/>
          </p:nvPr>
        </p:nvSpPr>
        <p:spPr>
          <a:xfrm>
            <a:off x="7957282" y="50863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5" name="Text Placeholder 2"/>
          <p:cNvSpPr>
            <a:spLocks noGrp="1"/>
          </p:cNvSpPr>
          <p:nvPr>
            <p:ph type="body" sz="quarter" idx="51"/>
          </p:nvPr>
        </p:nvSpPr>
        <p:spPr>
          <a:xfrm>
            <a:off x="6058388" y="50863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6" name="Text Placeholder 2"/>
          <p:cNvSpPr>
            <a:spLocks noGrp="1"/>
          </p:cNvSpPr>
          <p:nvPr>
            <p:ph type="body" sz="quarter" idx="52"/>
          </p:nvPr>
        </p:nvSpPr>
        <p:spPr>
          <a:xfrm>
            <a:off x="4159494" y="5086350"/>
            <a:ext cx="1841500" cy="215900"/>
          </a:xfrm>
        </p:spPr>
        <p:txBody>
          <a:bodyPr anchor="ctr" anchorCtr="0"/>
          <a:lstStyle>
            <a:lvl1pPr marL="0" indent="0" algn="ctr">
              <a:buFontTx/>
              <a:buNone/>
              <a:defRPr sz="1400" baseline="0">
                <a:solidFill>
                  <a:schemeClr val="tx1"/>
                </a:solidFill>
              </a:defRPr>
            </a:lvl1pPr>
          </a:lstStyle>
          <a:p>
            <a:pPr lvl="0"/>
            <a:r>
              <a:rPr lang="en-US" dirty="0" smtClean="0"/>
              <a:t>Click to edit Master text styles</a:t>
            </a:r>
            <a:endParaRPr lang="en-US" dirty="0"/>
          </a:p>
        </p:txBody>
      </p:sp>
      <p:sp>
        <p:nvSpPr>
          <p:cNvPr id="77"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79" name="Text Placeholder 77"/>
          <p:cNvSpPr>
            <a:spLocks noGrp="1"/>
          </p:cNvSpPr>
          <p:nvPr>
            <p:ph type="body" sz="quarter" idx="53"/>
          </p:nvPr>
        </p:nvSpPr>
        <p:spPr>
          <a:xfrm>
            <a:off x="533400" y="256794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80" name="Text Placeholder 77"/>
          <p:cNvSpPr>
            <a:spLocks noGrp="1"/>
          </p:cNvSpPr>
          <p:nvPr>
            <p:ph type="body" sz="quarter" idx="54"/>
          </p:nvPr>
        </p:nvSpPr>
        <p:spPr>
          <a:xfrm>
            <a:off x="533400" y="340614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81" name="Text Placeholder 77"/>
          <p:cNvSpPr>
            <a:spLocks noGrp="1"/>
          </p:cNvSpPr>
          <p:nvPr>
            <p:ph type="body" sz="quarter" idx="55"/>
          </p:nvPr>
        </p:nvSpPr>
        <p:spPr>
          <a:xfrm>
            <a:off x="533400" y="423672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
        <p:nvSpPr>
          <p:cNvPr id="82" name="Text Placeholder 77"/>
          <p:cNvSpPr>
            <a:spLocks noGrp="1"/>
          </p:cNvSpPr>
          <p:nvPr>
            <p:ph type="body" sz="quarter" idx="56"/>
          </p:nvPr>
        </p:nvSpPr>
        <p:spPr>
          <a:xfrm>
            <a:off x="533400" y="5074920"/>
            <a:ext cx="1647825" cy="266700"/>
          </a:xfrm>
        </p:spPr>
        <p:txBody>
          <a:bodyPr anchor="ctr" anchorCtr="0"/>
          <a:lstStyle>
            <a:lvl1pPr marL="0" indent="0">
              <a:buFontTx/>
              <a:buNone/>
              <a:defRPr sz="1200" baseline="0">
                <a:solidFill>
                  <a:schemeClr val="accent1"/>
                </a:solidFill>
              </a:defRPr>
            </a:lvl1pPr>
            <a:lvl2pPr>
              <a:defRPr sz="1200" baseline="0">
                <a:solidFill>
                  <a:schemeClr val="accent1"/>
                </a:solidFill>
              </a:defRPr>
            </a:lvl2pPr>
            <a:lvl3pPr>
              <a:defRPr sz="1200" baseline="0">
                <a:solidFill>
                  <a:schemeClr val="accent1"/>
                </a:solidFill>
              </a:defRPr>
            </a:lvl3pPr>
            <a:lvl4pPr>
              <a:defRPr sz="1200" baseline="0">
                <a:solidFill>
                  <a:schemeClr val="accent1"/>
                </a:solidFill>
              </a:defRPr>
            </a:lvl4pPr>
            <a:lvl5pPr>
              <a:defRPr sz="1200" baseline="0">
                <a:solidFill>
                  <a:schemeClr val="accent1"/>
                </a:solidFill>
              </a:defRPr>
            </a:lvl5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39770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 Layout 3">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6" name="Rectangle 25"/>
          <p:cNvSpPr/>
          <p:nvPr/>
        </p:nvSpPr>
        <p:spPr>
          <a:xfrm>
            <a:off x="2168861" y="2048931"/>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27" name="Rectangle 26"/>
          <p:cNvSpPr/>
          <p:nvPr/>
        </p:nvSpPr>
        <p:spPr>
          <a:xfrm>
            <a:off x="2168861" y="3517898"/>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28" name="Rectangle 27"/>
          <p:cNvSpPr/>
          <p:nvPr/>
        </p:nvSpPr>
        <p:spPr>
          <a:xfrm>
            <a:off x="2168861" y="4961466"/>
            <a:ext cx="9616739" cy="1210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29" name="Straight Connector 28"/>
          <p:cNvCxnSpPr/>
          <p:nvPr/>
        </p:nvCxnSpPr>
        <p:spPr>
          <a:xfrm>
            <a:off x="457199" y="3388016"/>
            <a:ext cx="1131792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199" y="4840728"/>
            <a:ext cx="1131792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ext Placeholder 97"/>
          <p:cNvSpPr txBox="1">
            <a:spLocks/>
          </p:cNvSpPr>
          <p:nvPr/>
        </p:nvSpPr>
        <p:spPr>
          <a:xfrm>
            <a:off x="5589272"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18" name="Text Placeholder 98"/>
          <p:cNvSpPr txBox="1">
            <a:spLocks/>
          </p:cNvSpPr>
          <p:nvPr/>
        </p:nvSpPr>
        <p:spPr>
          <a:xfrm>
            <a:off x="8816105"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19" name="Text Placeholder 99"/>
          <p:cNvSpPr txBox="1">
            <a:spLocks/>
          </p:cNvSpPr>
          <p:nvPr/>
        </p:nvSpPr>
        <p:spPr>
          <a:xfrm>
            <a:off x="5589272"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0" name="Text Placeholder 100"/>
          <p:cNvSpPr txBox="1">
            <a:spLocks/>
          </p:cNvSpPr>
          <p:nvPr/>
        </p:nvSpPr>
        <p:spPr>
          <a:xfrm>
            <a:off x="8816105"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1" name="Text Placeholder 101"/>
          <p:cNvSpPr txBox="1">
            <a:spLocks/>
          </p:cNvSpPr>
          <p:nvPr/>
        </p:nvSpPr>
        <p:spPr>
          <a:xfrm>
            <a:off x="5589272"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2" name="Text Placeholder 102"/>
          <p:cNvSpPr txBox="1">
            <a:spLocks/>
          </p:cNvSpPr>
          <p:nvPr/>
        </p:nvSpPr>
        <p:spPr>
          <a:xfrm>
            <a:off x="8816105"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3" name="Content Placeholder 94"/>
          <p:cNvSpPr txBox="1">
            <a:spLocks/>
          </p:cNvSpPr>
          <p:nvPr/>
        </p:nvSpPr>
        <p:spPr>
          <a:xfrm>
            <a:off x="2395917" y="2124076"/>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4" name="Content Placeholder 95"/>
          <p:cNvSpPr txBox="1">
            <a:spLocks/>
          </p:cNvSpPr>
          <p:nvPr/>
        </p:nvSpPr>
        <p:spPr>
          <a:xfrm>
            <a:off x="2395917" y="3580343"/>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25" name="Content Placeholder 96"/>
          <p:cNvSpPr txBox="1">
            <a:spLocks/>
          </p:cNvSpPr>
          <p:nvPr/>
        </p:nvSpPr>
        <p:spPr>
          <a:xfrm>
            <a:off x="2395917" y="5036611"/>
            <a:ext cx="2839209" cy="1060618"/>
          </a:xfrm>
          <a:prstGeom prst="rect">
            <a:avLst/>
          </a:prstGeom>
        </p:spPr>
        <p:txBody>
          <a:bodyPr vert="horz" lIns="45720" tIns="0" rIns="45720" bIns="0" rtlCol="0" anchor="t" anchorCtr="0">
            <a:noAutofit/>
          </a:bodyPr>
          <a:lstStyle>
            <a:lvl1pPr marL="285750" indent="-285750">
              <a:lnSpc>
                <a:spcPct val="100000"/>
              </a:lnSpc>
              <a:spcBef>
                <a:spcPts val="1000"/>
              </a:spcBef>
              <a:buFont typeface="Wingdings" panose="05000000000000000000" pitchFamily="2" charset="2"/>
              <a:buChar char="§"/>
              <a:defRPr sz="1200" baseline="0">
                <a:solidFill>
                  <a:schemeClr val="tx2"/>
                </a:solidFill>
              </a:defRPr>
            </a:lvl1pPr>
            <a:lvl2pPr marL="628650" indent="-295275">
              <a:lnSpc>
                <a:spcPct val="100000"/>
              </a:lnSpc>
              <a:spcBef>
                <a:spcPts val="500"/>
              </a:spcBef>
              <a:buFont typeface="Arial" panose="020B0604020202020204" pitchFamily="34" charset="0"/>
              <a:buChar char="–"/>
              <a:defRPr sz="1200" baseline="0">
                <a:solidFill>
                  <a:schemeClr val="tx2"/>
                </a:solidFill>
              </a:defRPr>
            </a:lvl2pPr>
            <a:lvl3pPr indent="-285750">
              <a:lnSpc>
                <a:spcPct val="100000"/>
              </a:lnSpc>
              <a:spcBef>
                <a:spcPts val="500"/>
              </a:spcBef>
              <a:buFont typeface="Wingdings" panose="05000000000000000000" pitchFamily="2" charset="2"/>
              <a:buChar char="§"/>
              <a:defRPr sz="1200" baseline="0">
                <a:solidFill>
                  <a:schemeClr val="tx2"/>
                </a:solidFill>
              </a:defRPr>
            </a:lvl3pPr>
            <a:lvl4pPr marL="1200150" indent="-228600">
              <a:lnSpc>
                <a:spcPct val="100000"/>
              </a:lnSpc>
              <a:spcBef>
                <a:spcPts val="500"/>
              </a:spcBef>
              <a:buFont typeface="Arial" panose="020B0604020202020204" pitchFamily="34" charset="0"/>
              <a:buChar char="–"/>
              <a:defRPr sz="1100" baseline="0">
                <a:solidFill>
                  <a:schemeClr val="tx2"/>
                </a:solidFill>
              </a:defRPr>
            </a:lvl4pPr>
            <a:lvl5pPr marL="1428750" indent="-228600">
              <a:lnSpc>
                <a:spcPct val="100000"/>
              </a:lnSpc>
              <a:spcBef>
                <a:spcPts val="500"/>
              </a:spcBef>
              <a:buFont typeface="Wingdings" panose="05000000000000000000" pitchFamily="2" charset="2"/>
              <a:buChar char="§"/>
              <a:defRPr sz="1100" baseline="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Lorem ipsum dolor sit amet, consectetur adipiscing elit.</a:t>
            </a:r>
            <a:endParaRPr lang="en-US" dirty="0"/>
          </a:p>
        </p:txBody>
      </p:sp>
      <p:sp>
        <p:nvSpPr>
          <p:cNvPr id="32"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3"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4"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6" name="Text Placeholder 2"/>
          <p:cNvSpPr>
            <a:spLocks noGrp="1"/>
          </p:cNvSpPr>
          <p:nvPr>
            <p:ph type="body" sz="quarter" idx="18"/>
          </p:nvPr>
        </p:nvSpPr>
        <p:spPr>
          <a:xfrm>
            <a:off x="453537" y="2047142"/>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37" name="Text Placeholder 2"/>
          <p:cNvSpPr>
            <a:spLocks noGrp="1"/>
          </p:cNvSpPr>
          <p:nvPr>
            <p:ph type="body" sz="quarter" idx="19"/>
          </p:nvPr>
        </p:nvSpPr>
        <p:spPr>
          <a:xfrm>
            <a:off x="453537" y="3505200"/>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38" name="Text Placeholder 2"/>
          <p:cNvSpPr>
            <a:spLocks noGrp="1"/>
          </p:cNvSpPr>
          <p:nvPr>
            <p:ph type="body" sz="quarter" idx="20"/>
          </p:nvPr>
        </p:nvSpPr>
        <p:spPr>
          <a:xfrm>
            <a:off x="453537" y="4953000"/>
            <a:ext cx="1699113" cy="12199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252380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fo Layout 3 and takeaway">
    <p:spTree>
      <p:nvGrpSpPr>
        <p:cNvPr id="1" name=""/>
        <p:cNvGrpSpPr/>
        <p:nvPr/>
      </p:nvGrpSpPr>
      <p:grpSpPr>
        <a:xfrm>
          <a:off x="0" y="0"/>
          <a:ext cx="0" cy="0"/>
          <a:chOff x="0" y="0"/>
          <a:chExt cx="0" cy="0"/>
        </a:xfrm>
      </p:grpSpPr>
      <p:sp>
        <p:nvSpPr>
          <p:cNvPr id="55" name="Rectangle 54"/>
          <p:cNvSpPr/>
          <p:nvPr userDrawn="1"/>
        </p:nvSpPr>
        <p:spPr>
          <a:xfrm>
            <a:off x="2148840" y="4428392"/>
            <a:ext cx="9615268" cy="101060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1" name="Rectangle 40"/>
          <p:cNvSpPr/>
          <p:nvPr userDrawn="1"/>
        </p:nvSpPr>
        <p:spPr>
          <a:xfrm>
            <a:off x="2148840" y="2042159"/>
            <a:ext cx="9615268" cy="101060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30" name="Straight Connector 29"/>
          <p:cNvCxnSpPr/>
          <p:nvPr/>
        </p:nvCxnSpPr>
        <p:spPr>
          <a:xfrm>
            <a:off x="478971" y="3148002"/>
            <a:ext cx="11281669"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8971" y="4324792"/>
            <a:ext cx="11281669"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36" name="Text Placeholder 2"/>
          <p:cNvSpPr>
            <a:spLocks noGrp="1"/>
          </p:cNvSpPr>
          <p:nvPr>
            <p:ph type="body" sz="quarter" idx="18"/>
          </p:nvPr>
        </p:nvSpPr>
        <p:spPr>
          <a:xfrm>
            <a:off x="453537" y="2047142"/>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37" name="Text Placeholder 2"/>
          <p:cNvSpPr>
            <a:spLocks noGrp="1"/>
          </p:cNvSpPr>
          <p:nvPr>
            <p:ph type="body" sz="quarter" idx="19"/>
          </p:nvPr>
        </p:nvSpPr>
        <p:spPr>
          <a:xfrm>
            <a:off x="453537" y="3246427"/>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38" name="Text Placeholder 2"/>
          <p:cNvSpPr>
            <a:spLocks noGrp="1"/>
          </p:cNvSpPr>
          <p:nvPr>
            <p:ph type="body" sz="quarter" idx="20"/>
          </p:nvPr>
        </p:nvSpPr>
        <p:spPr>
          <a:xfrm>
            <a:off x="453537" y="4423217"/>
            <a:ext cx="1699113" cy="991333"/>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42" name="Text Placeholder 42"/>
          <p:cNvSpPr>
            <a:spLocks noGrp="1"/>
          </p:cNvSpPr>
          <p:nvPr>
            <p:ph type="body" sz="quarter" idx="32"/>
          </p:nvPr>
        </p:nvSpPr>
        <p:spPr>
          <a:xfrm>
            <a:off x="24384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3" name="Text Placeholder 42"/>
          <p:cNvSpPr>
            <a:spLocks noGrp="1"/>
          </p:cNvSpPr>
          <p:nvPr>
            <p:ph type="body" sz="quarter" idx="33"/>
          </p:nvPr>
        </p:nvSpPr>
        <p:spPr>
          <a:xfrm>
            <a:off x="56388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4" name="Text Placeholder 42"/>
          <p:cNvSpPr>
            <a:spLocks noGrp="1"/>
          </p:cNvSpPr>
          <p:nvPr>
            <p:ph type="body" sz="quarter" idx="34"/>
          </p:nvPr>
        </p:nvSpPr>
        <p:spPr>
          <a:xfrm>
            <a:off x="8848725"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5" name="Text Placeholder 42"/>
          <p:cNvSpPr>
            <a:spLocks noGrp="1"/>
          </p:cNvSpPr>
          <p:nvPr>
            <p:ph type="body" sz="quarter" idx="35"/>
          </p:nvPr>
        </p:nvSpPr>
        <p:spPr>
          <a:xfrm>
            <a:off x="2438400"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6" name="Text Placeholder 42"/>
          <p:cNvSpPr>
            <a:spLocks noGrp="1"/>
          </p:cNvSpPr>
          <p:nvPr>
            <p:ph type="body" sz="quarter" idx="36"/>
          </p:nvPr>
        </p:nvSpPr>
        <p:spPr>
          <a:xfrm>
            <a:off x="5638800"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7" name="Text Placeholder 42"/>
          <p:cNvSpPr>
            <a:spLocks noGrp="1"/>
          </p:cNvSpPr>
          <p:nvPr>
            <p:ph type="body" sz="quarter" idx="37"/>
          </p:nvPr>
        </p:nvSpPr>
        <p:spPr>
          <a:xfrm>
            <a:off x="8848725" y="33432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8" name="Text Placeholder 42"/>
          <p:cNvSpPr>
            <a:spLocks noGrp="1"/>
          </p:cNvSpPr>
          <p:nvPr>
            <p:ph type="body" sz="quarter" idx="38"/>
          </p:nvPr>
        </p:nvSpPr>
        <p:spPr>
          <a:xfrm>
            <a:off x="2438400"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9" name="Text Placeholder 42"/>
          <p:cNvSpPr>
            <a:spLocks noGrp="1"/>
          </p:cNvSpPr>
          <p:nvPr>
            <p:ph type="body" sz="quarter" idx="39"/>
          </p:nvPr>
        </p:nvSpPr>
        <p:spPr>
          <a:xfrm>
            <a:off x="5638800"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0" name="Text Placeholder 42"/>
          <p:cNvSpPr>
            <a:spLocks noGrp="1"/>
          </p:cNvSpPr>
          <p:nvPr>
            <p:ph type="body" sz="quarter" idx="40"/>
          </p:nvPr>
        </p:nvSpPr>
        <p:spPr>
          <a:xfrm>
            <a:off x="8848725" y="450532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1"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52"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53"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65860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fo Layout 3 and Takeaway - Vertical Banding">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2331662" y="1506538"/>
            <a:ext cx="2973936" cy="467042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 name="Rectangle 9"/>
          <p:cNvSpPr/>
          <p:nvPr/>
        </p:nvSpPr>
        <p:spPr>
          <a:xfrm>
            <a:off x="8797149" y="1506538"/>
            <a:ext cx="2973936" cy="4670425"/>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28" name="Straight Connector 27"/>
          <p:cNvCxnSpPr/>
          <p:nvPr/>
        </p:nvCxnSpPr>
        <p:spPr>
          <a:xfrm>
            <a:off x="457200" y="3397160"/>
            <a:ext cx="1130130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7200" y="4840728"/>
            <a:ext cx="11301302"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p:nvPr>
        </p:nvSpPr>
        <p:spPr>
          <a:xfrm>
            <a:off x="2329962"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2" name="Text Placeholder 2"/>
          <p:cNvSpPr>
            <a:spLocks noGrp="1"/>
          </p:cNvSpPr>
          <p:nvPr>
            <p:ph type="body" sz="quarter" idx="16"/>
          </p:nvPr>
        </p:nvSpPr>
        <p:spPr>
          <a:xfrm>
            <a:off x="5562600"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4" name="Text Placeholder 2"/>
          <p:cNvSpPr>
            <a:spLocks noGrp="1"/>
          </p:cNvSpPr>
          <p:nvPr>
            <p:ph type="body" sz="quarter" idx="17"/>
          </p:nvPr>
        </p:nvSpPr>
        <p:spPr>
          <a:xfrm>
            <a:off x="8789376" y="1494693"/>
            <a:ext cx="2963008" cy="413238"/>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38" name="Text Placeholder 2"/>
          <p:cNvSpPr>
            <a:spLocks noGrp="1"/>
          </p:cNvSpPr>
          <p:nvPr>
            <p:ph type="body" sz="quarter" idx="18"/>
          </p:nvPr>
        </p:nvSpPr>
        <p:spPr>
          <a:xfrm>
            <a:off x="453537" y="2047142"/>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39" name="Text Placeholder 2"/>
          <p:cNvSpPr>
            <a:spLocks noGrp="1"/>
          </p:cNvSpPr>
          <p:nvPr>
            <p:ph type="body" sz="quarter" idx="19"/>
          </p:nvPr>
        </p:nvSpPr>
        <p:spPr>
          <a:xfrm>
            <a:off x="453537" y="3505200"/>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40" name="Text Placeholder 2"/>
          <p:cNvSpPr>
            <a:spLocks noGrp="1"/>
          </p:cNvSpPr>
          <p:nvPr>
            <p:ph type="body" sz="quarter" idx="20"/>
          </p:nvPr>
        </p:nvSpPr>
        <p:spPr>
          <a:xfrm>
            <a:off x="453537" y="4953000"/>
            <a:ext cx="1699113" cy="1210407"/>
          </a:xfrm>
          <a:solidFill>
            <a:schemeClr val="accent1"/>
          </a:solidFill>
        </p:spPr>
        <p:txBody>
          <a:bodyPr lIns="91440" anchor="ctr" anchorCtr="0"/>
          <a:lstStyle>
            <a:lvl1pPr marL="0" indent="0" algn="l">
              <a:buFontTx/>
              <a:buNone/>
              <a:defRPr sz="1400" baseline="0">
                <a:solidFill>
                  <a:schemeClr val="bg1"/>
                </a:solidFill>
              </a:defRPr>
            </a:lvl1pPr>
          </a:lstStyle>
          <a:p>
            <a:pPr lvl="0"/>
            <a:r>
              <a:rPr lang="en-US" dirty="0" smtClean="0"/>
              <a:t>Click to edit Master text styles</a:t>
            </a:r>
            <a:endParaRPr lang="en-US" dirty="0"/>
          </a:p>
        </p:txBody>
      </p:sp>
      <p:sp>
        <p:nvSpPr>
          <p:cNvPr id="44" name="Text Placeholder 42"/>
          <p:cNvSpPr>
            <a:spLocks noGrp="1"/>
          </p:cNvSpPr>
          <p:nvPr>
            <p:ph type="body" sz="quarter" idx="32"/>
          </p:nvPr>
        </p:nvSpPr>
        <p:spPr>
          <a:xfrm>
            <a:off x="24384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5" name="Text Placeholder 42"/>
          <p:cNvSpPr>
            <a:spLocks noGrp="1"/>
          </p:cNvSpPr>
          <p:nvPr>
            <p:ph type="body" sz="quarter" idx="33"/>
          </p:nvPr>
        </p:nvSpPr>
        <p:spPr>
          <a:xfrm>
            <a:off x="5638800"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46" name="Text Placeholder 42"/>
          <p:cNvSpPr>
            <a:spLocks noGrp="1"/>
          </p:cNvSpPr>
          <p:nvPr>
            <p:ph type="body" sz="quarter" idx="34"/>
          </p:nvPr>
        </p:nvSpPr>
        <p:spPr>
          <a:xfrm>
            <a:off x="8848725" y="2124075"/>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0" name="Text Placeholder 42"/>
          <p:cNvSpPr>
            <a:spLocks noGrp="1"/>
          </p:cNvSpPr>
          <p:nvPr>
            <p:ph type="body" sz="quarter" idx="35"/>
          </p:nvPr>
        </p:nvSpPr>
        <p:spPr>
          <a:xfrm>
            <a:off x="2438400"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1" name="Text Placeholder 42"/>
          <p:cNvSpPr>
            <a:spLocks noGrp="1"/>
          </p:cNvSpPr>
          <p:nvPr>
            <p:ph type="body" sz="quarter" idx="36"/>
          </p:nvPr>
        </p:nvSpPr>
        <p:spPr>
          <a:xfrm>
            <a:off x="5638800"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2" name="Text Placeholder 42"/>
          <p:cNvSpPr>
            <a:spLocks noGrp="1"/>
          </p:cNvSpPr>
          <p:nvPr>
            <p:ph type="body" sz="quarter" idx="37"/>
          </p:nvPr>
        </p:nvSpPr>
        <p:spPr>
          <a:xfrm>
            <a:off x="8848725" y="35814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7" name="Text Placeholder 42"/>
          <p:cNvSpPr>
            <a:spLocks noGrp="1"/>
          </p:cNvSpPr>
          <p:nvPr>
            <p:ph type="body" sz="quarter" idx="38"/>
          </p:nvPr>
        </p:nvSpPr>
        <p:spPr>
          <a:xfrm>
            <a:off x="2438400"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8" name="Text Placeholder 42"/>
          <p:cNvSpPr>
            <a:spLocks noGrp="1"/>
          </p:cNvSpPr>
          <p:nvPr>
            <p:ph type="body" sz="quarter" idx="39"/>
          </p:nvPr>
        </p:nvSpPr>
        <p:spPr>
          <a:xfrm>
            <a:off x="5638800"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
        <p:nvSpPr>
          <p:cNvPr id="59" name="Text Placeholder 42"/>
          <p:cNvSpPr>
            <a:spLocks noGrp="1"/>
          </p:cNvSpPr>
          <p:nvPr>
            <p:ph type="body" sz="quarter" idx="40"/>
          </p:nvPr>
        </p:nvSpPr>
        <p:spPr>
          <a:xfrm>
            <a:off x="8848725" y="5029200"/>
            <a:ext cx="2905125" cy="885825"/>
          </a:xfrm>
        </p:spPr>
        <p:txBody>
          <a:bodyPr/>
          <a:lstStyle>
            <a:lvl1pPr>
              <a:defRPr sz="1200" baseline="0"/>
            </a:lvl1pPr>
            <a:lvl2pPr>
              <a:defRPr sz="1200" baseline="0"/>
            </a:lvl2pPr>
            <a:lvl3pPr>
              <a:defRPr sz="1200" baseline="0"/>
            </a:lvl3pPr>
            <a:lvl4pPr>
              <a:defRPr sz="1200" baseline="0"/>
            </a:lvl4pPr>
            <a:lvl5pPr>
              <a:defRPr sz="1200" baseline="0"/>
            </a:lvl5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6223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fo Layout 4">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31" name="Rectangle 30"/>
          <p:cNvSpPr/>
          <p:nvPr userDrawn="1"/>
        </p:nvSpPr>
        <p:spPr>
          <a:xfrm>
            <a:off x="2172830" y="2048932"/>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32" name="Straight Connector 31"/>
          <p:cNvCxnSpPr/>
          <p:nvPr userDrawn="1"/>
        </p:nvCxnSpPr>
        <p:spPr>
          <a:xfrm>
            <a:off x="464457" y="3352800"/>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sz="quarter" idx="28"/>
          </p:nvPr>
        </p:nvSpPr>
        <p:spPr>
          <a:xfrm>
            <a:off x="2314575"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34" name="Text Placeholder 2"/>
          <p:cNvSpPr>
            <a:spLocks noGrp="1"/>
          </p:cNvSpPr>
          <p:nvPr>
            <p:ph type="body" sz="quarter" idx="29"/>
          </p:nvPr>
        </p:nvSpPr>
        <p:spPr>
          <a:xfrm>
            <a:off x="55626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35" name="Text Placeholder 2"/>
          <p:cNvSpPr>
            <a:spLocks noGrp="1"/>
          </p:cNvSpPr>
          <p:nvPr>
            <p:ph type="body" sz="quarter" idx="30"/>
          </p:nvPr>
        </p:nvSpPr>
        <p:spPr>
          <a:xfrm>
            <a:off x="87630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36" name="Text Placeholder 38"/>
          <p:cNvSpPr>
            <a:spLocks noGrp="1"/>
          </p:cNvSpPr>
          <p:nvPr>
            <p:ph type="body" sz="quarter" idx="31"/>
          </p:nvPr>
        </p:nvSpPr>
        <p:spPr>
          <a:xfrm>
            <a:off x="457200" y="2045494"/>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cxnSp>
        <p:nvCxnSpPr>
          <p:cNvPr id="40" name="Straight Connector 39"/>
          <p:cNvCxnSpPr/>
          <p:nvPr userDrawn="1"/>
        </p:nvCxnSpPr>
        <p:spPr>
          <a:xfrm>
            <a:off x="464457" y="4851400"/>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2172830" y="3505200"/>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2" name="Text Placeholder 38"/>
          <p:cNvSpPr>
            <a:spLocks noGrp="1"/>
          </p:cNvSpPr>
          <p:nvPr>
            <p:ph type="body" sz="quarter" idx="35"/>
          </p:nvPr>
        </p:nvSpPr>
        <p:spPr>
          <a:xfrm>
            <a:off x="457200" y="3501762"/>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46" name="Rectangle 45"/>
          <p:cNvSpPr/>
          <p:nvPr userDrawn="1"/>
        </p:nvSpPr>
        <p:spPr>
          <a:xfrm>
            <a:off x="2172830" y="5012268"/>
            <a:ext cx="9598256" cy="115146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47" name="Text Placeholder 38"/>
          <p:cNvSpPr>
            <a:spLocks noGrp="1"/>
          </p:cNvSpPr>
          <p:nvPr>
            <p:ph type="body" sz="quarter" idx="39"/>
          </p:nvPr>
        </p:nvSpPr>
        <p:spPr>
          <a:xfrm>
            <a:off x="457200" y="5008830"/>
            <a:ext cx="1724025" cy="1158464"/>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51" name="Text Placeholder 65"/>
          <p:cNvSpPr>
            <a:spLocks noGrp="1"/>
          </p:cNvSpPr>
          <p:nvPr>
            <p:ph type="body" sz="quarter" idx="43"/>
          </p:nvPr>
        </p:nvSpPr>
        <p:spPr>
          <a:xfrm>
            <a:off x="24384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 name="Text Placeholder 65"/>
          <p:cNvSpPr>
            <a:spLocks noGrp="1"/>
          </p:cNvSpPr>
          <p:nvPr>
            <p:ph type="body" sz="quarter" idx="44"/>
          </p:nvPr>
        </p:nvSpPr>
        <p:spPr>
          <a:xfrm>
            <a:off x="56388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65"/>
          <p:cNvSpPr>
            <a:spLocks noGrp="1"/>
          </p:cNvSpPr>
          <p:nvPr>
            <p:ph type="body" sz="quarter" idx="45"/>
          </p:nvPr>
        </p:nvSpPr>
        <p:spPr>
          <a:xfrm>
            <a:off x="8839200" y="20955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Text Placeholder 65"/>
          <p:cNvSpPr>
            <a:spLocks noGrp="1"/>
          </p:cNvSpPr>
          <p:nvPr>
            <p:ph type="body" sz="quarter" idx="46"/>
          </p:nvPr>
        </p:nvSpPr>
        <p:spPr>
          <a:xfrm>
            <a:off x="24384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65"/>
          <p:cNvSpPr>
            <a:spLocks noGrp="1"/>
          </p:cNvSpPr>
          <p:nvPr>
            <p:ph type="body" sz="quarter" idx="47"/>
          </p:nvPr>
        </p:nvSpPr>
        <p:spPr>
          <a:xfrm>
            <a:off x="56388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6" name="Text Placeholder 65"/>
          <p:cNvSpPr>
            <a:spLocks noGrp="1"/>
          </p:cNvSpPr>
          <p:nvPr>
            <p:ph type="body" sz="quarter" idx="48"/>
          </p:nvPr>
        </p:nvSpPr>
        <p:spPr>
          <a:xfrm>
            <a:off x="8839200" y="35560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 Placeholder 65"/>
          <p:cNvSpPr>
            <a:spLocks noGrp="1"/>
          </p:cNvSpPr>
          <p:nvPr>
            <p:ph type="body" sz="quarter" idx="49"/>
          </p:nvPr>
        </p:nvSpPr>
        <p:spPr>
          <a:xfrm>
            <a:off x="24384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8" name="Text Placeholder 65"/>
          <p:cNvSpPr>
            <a:spLocks noGrp="1"/>
          </p:cNvSpPr>
          <p:nvPr>
            <p:ph type="body" sz="quarter" idx="50"/>
          </p:nvPr>
        </p:nvSpPr>
        <p:spPr>
          <a:xfrm>
            <a:off x="56388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9" name="Text Placeholder 65"/>
          <p:cNvSpPr>
            <a:spLocks noGrp="1"/>
          </p:cNvSpPr>
          <p:nvPr>
            <p:ph type="body" sz="quarter" idx="51"/>
          </p:nvPr>
        </p:nvSpPr>
        <p:spPr>
          <a:xfrm>
            <a:off x="8839200" y="5054600"/>
            <a:ext cx="2946400" cy="10795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88074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fo Layout 4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67470"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27" name="Rectangle 26"/>
          <p:cNvSpPr/>
          <p:nvPr/>
        </p:nvSpPr>
        <p:spPr>
          <a:xfrm>
            <a:off x="2172830" y="2048932"/>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30" name="Straight Connector 29"/>
          <p:cNvCxnSpPr/>
          <p:nvPr/>
        </p:nvCxnSpPr>
        <p:spPr>
          <a:xfrm>
            <a:off x="464457" y="3148002"/>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457" y="4324792"/>
            <a:ext cx="1129617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sz="quarter" idx="28"/>
          </p:nvPr>
        </p:nvSpPr>
        <p:spPr>
          <a:xfrm>
            <a:off x="2314575"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37" name="Text Placeholder 2"/>
          <p:cNvSpPr>
            <a:spLocks noGrp="1"/>
          </p:cNvSpPr>
          <p:nvPr>
            <p:ph type="body" sz="quarter" idx="29"/>
          </p:nvPr>
        </p:nvSpPr>
        <p:spPr>
          <a:xfrm>
            <a:off x="55626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38" name="Text Placeholder 2"/>
          <p:cNvSpPr>
            <a:spLocks noGrp="1"/>
          </p:cNvSpPr>
          <p:nvPr>
            <p:ph type="body" sz="quarter" idx="30"/>
          </p:nvPr>
        </p:nvSpPr>
        <p:spPr>
          <a:xfrm>
            <a:off x="8763000" y="1495425"/>
            <a:ext cx="3009900" cy="419100"/>
          </a:xfrm>
          <a:solidFill>
            <a:schemeClr val="bg1">
              <a:lumMod val="95000"/>
            </a:schemeClr>
          </a:solidFill>
        </p:spPr>
        <p:txBody>
          <a:bodyPr anchor="ctr" anchorCtr="0"/>
          <a:lstStyle>
            <a:lvl1pPr marL="0" indent="0" algn="ctr">
              <a:buFontTx/>
              <a:buNone/>
              <a:defRPr sz="1400" baseline="0"/>
            </a:lvl1pPr>
          </a:lstStyle>
          <a:p>
            <a:pPr lvl="0"/>
            <a:r>
              <a:rPr lang="en-US" dirty="0" smtClean="0"/>
              <a:t>Click to edit Master text styles</a:t>
            </a:r>
            <a:endParaRPr lang="en-US" dirty="0"/>
          </a:p>
        </p:txBody>
      </p:sp>
      <p:sp>
        <p:nvSpPr>
          <p:cNvPr id="41" name="Text Placeholder 38"/>
          <p:cNvSpPr>
            <a:spLocks noGrp="1"/>
          </p:cNvSpPr>
          <p:nvPr>
            <p:ph type="body" sz="quarter" idx="31"/>
          </p:nvPr>
        </p:nvSpPr>
        <p:spPr>
          <a:xfrm>
            <a:off x="457200" y="2045494"/>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54" name="Rectangle 53"/>
          <p:cNvSpPr/>
          <p:nvPr userDrawn="1"/>
        </p:nvSpPr>
        <p:spPr>
          <a:xfrm>
            <a:off x="2172830" y="3230032"/>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5" name="Text Placeholder 38"/>
          <p:cNvSpPr>
            <a:spLocks noGrp="1"/>
          </p:cNvSpPr>
          <p:nvPr>
            <p:ph type="body" sz="quarter" idx="35"/>
          </p:nvPr>
        </p:nvSpPr>
        <p:spPr>
          <a:xfrm>
            <a:off x="457200" y="3226594"/>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59" name="Rectangle 58"/>
          <p:cNvSpPr/>
          <p:nvPr userDrawn="1"/>
        </p:nvSpPr>
        <p:spPr>
          <a:xfrm>
            <a:off x="2172830" y="4429125"/>
            <a:ext cx="9598256" cy="98698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60" name="Text Placeholder 38"/>
          <p:cNvSpPr>
            <a:spLocks noGrp="1"/>
          </p:cNvSpPr>
          <p:nvPr>
            <p:ph type="body" sz="quarter" idx="39"/>
          </p:nvPr>
        </p:nvSpPr>
        <p:spPr>
          <a:xfrm>
            <a:off x="457200" y="4425687"/>
            <a:ext cx="1724025" cy="992981"/>
          </a:xfrm>
          <a:solidFill>
            <a:schemeClr val="accent1"/>
          </a:solidFill>
        </p:spPr>
        <p:txBody>
          <a:bodyPr lIns="91440"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64"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67" name="Text Placeholder 65"/>
          <p:cNvSpPr>
            <a:spLocks noGrp="1"/>
          </p:cNvSpPr>
          <p:nvPr>
            <p:ph type="body" sz="quarter" idx="43"/>
          </p:nvPr>
        </p:nvSpPr>
        <p:spPr>
          <a:xfrm>
            <a:off x="24384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8" name="Text Placeholder 65"/>
          <p:cNvSpPr>
            <a:spLocks noGrp="1"/>
          </p:cNvSpPr>
          <p:nvPr>
            <p:ph type="body" sz="quarter" idx="44"/>
          </p:nvPr>
        </p:nvSpPr>
        <p:spPr>
          <a:xfrm>
            <a:off x="56388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9" name="Text Placeholder 65"/>
          <p:cNvSpPr>
            <a:spLocks noGrp="1"/>
          </p:cNvSpPr>
          <p:nvPr>
            <p:ph type="body" sz="quarter" idx="45"/>
          </p:nvPr>
        </p:nvSpPr>
        <p:spPr>
          <a:xfrm>
            <a:off x="8839200" y="20955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0" name="Text Placeholder 65"/>
          <p:cNvSpPr>
            <a:spLocks noGrp="1"/>
          </p:cNvSpPr>
          <p:nvPr>
            <p:ph type="body" sz="quarter" idx="46"/>
          </p:nvPr>
        </p:nvSpPr>
        <p:spPr>
          <a:xfrm>
            <a:off x="24384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1" name="Text Placeholder 65"/>
          <p:cNvSpPr>
            <a:spLocks noGrp="1"/>
          </p:cNvSpPr>
          <p:nvPr>
            <p:ph type="body" sz="quarter" idx="47"/>
          </p:nvPr>
        </p:nvSpPr>
        <p:spPr>
          <a:xfrm>
            <a:off x="56388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2" name="Text Placeholder 65"/>
          <p:cNvSpPr>
            <a:spLocks noGrp="1"/>
          </p:cNvSpPr>
          <p:nvPr>
            <p:ph type="body" sz="quarter" idx="48"/>
          </p:nvPr>
        </p:nvSpPr>
        <p:spPr>
          <a:xfrm>
            <a:off x="8839200" y="32766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3" name="Text Placeholder 65"/>
          <p:cNvSpPr>
            <a:spLocks noGrp="1"/>
          </p:cNvSpPr>
          <p:nvPr>
            <p:ph type="body" sz="quarter" idx="49"/>
          </p:nvPr>
        </p:nvSpPr>
        <p:spPr>
          <a:xfrm>
            <a:off x="24384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4" name="Text Placeholder 65"/>
          <p:cNvSpPr>
            <a:spLocks noGrp="1"/>
          </p:cNvSpPr>
          <p:nvPr>
            <p:ph type="body" sz="quarter" idx="50"/>
          </p:nvPr>
        </p:nvSpPr>
        <p:spPr>
          <a:xfrm>
            <a:off x="56388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5" name="Text Placeholder 65"/>
          <p:cNvSpPr>
            <a:spLocks noGrp="1"/>
          </p:cNvSpPr>
          <p:nvPr>
            <p:ph type="body" sz="quarter" idx="51"/>
          </p:nvPr>
        </p:nvSpPr>
        <p:spPr>
          <a:xfrm>
            <a:off x="8839200" y="4483100"/>
            <a:ext cx="2946400" cy="8890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0018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 Layout 5">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9" name="Rectangle 18"/>
          <p:cNvSpPr/>
          <p:nvPr/>
        </p:nvSpPr>
        <p:spPr>
          <a:xfrm>
            <a:off x="295594" y="1506537"/>
            <a:ext cx="2512349" cy="4670426"/>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algn="ctr" fontAlgn="base">
              <a:spcBef>
                <a:spcPct val="0"/>
              </a:spcBef>
              <a:spcAft>
                <a:spcPct val="0"/>
              </a:spcAft>
            </a:pPr>
            <a:endParaRPr lang="en-US" sz="1050"/>
          </a:p>
        </p:txBody>
      </p:sp>
      <p:cxnSp>
        <p:nvCxnSpPr>
          <p:cNvPr id="20" name="Straight Connector 19"/>
          <p:cNvCxnSpPr/>
          <p:nvPr/>
        </p:nvCxnSpPr>
        <p:spPr>
          <a:xfrm>
            <a:off x="2807942" y="2670242"/>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07942" y="3839742"/>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7942" y="5006224"/>
            <a:ext cx="8926858"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88686" y="1506539"/>
            <a:ext cx="280633"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12442" y="2670242"/>
            <a:ext cx="2595501" cy="2335982"/>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8" name="Text Placeholder 2"/>
          <p:cNvSpPr>
            <a:spLocks noGrp="1"/>
          </p:cNvSpPr>
          <p:nvPr>
            <p:ph type="body" sz="quarter" idx="28"/>
          </p:nvPr>
        </p:nvSpPr>
        <p:spPr>
          <a:xfrm>
            <a:off x="533401" y="1495425"/>
            <a:ext cx="2247900" cy="11811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29" name="Text Placeholder 36"/>
          <p:cNvSpPr>
            <a:spLocks noGrp="1"/>
          </p:cNvSpPr>
          <p:nvPr>
            <p:ph type="body" sz="quarter" idx="32"/>
          </p:nvPr>
        </p:nvSpPr>
        <p:spPr>
          <a:xfrm>
            <a:off x="3073400" y="1504949"/>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0" name="Text Placeholder 2"/>
          <p:cNvSpPr>
            <a:spLocks noGrp="1"/>
          </p:cNvSpPr>
          <p:nvPr>
            <p:ph type="body" sz="quarter" idx="33"/>
          </p:nvPr>
        </p:nvSpPr>
        <p:spPr>
          <a:xfrm>
            <a:off x="533401" y="2657476"/>
            <a:ext cx="2247900" cy="11811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1" name="Text Placeholder 36"/>
          <p:cNvSpPr>
            <a:spLocks noGrp="1"/>
          </p:cNvSpPr>
          <p:nvPr>
            <p:ph type="body" sz="quarter" idx="34"/>
          </p:nvPr>
        </p:nvSpPr>
        <p:spPr>
          <a:xfrm>
            <a:off x="3073400" y="2667000"/>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2" name="Text Placeholder 2"/>
          <p:cNvSpPr>
            <a:spLocks noGrp="1"/>
          </p:cNvSpPr>
          <p:nvPr>
            <p:ph type="body" sz="quarter" idx="35"/>
          </p:nvPr>
        </p:nvSpPr>
        <p:spPr>
          <a:xfrm>
            <a:off x="533401" y="3829051"/>
            <a:ext cx="2247900" cy="11811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3" name="Text Placeholder 36"/>
          <p:cNvSpPr>
            <a:spLocks noGrp="1"/>
          </p:cNvSpPr>
          <p:nvPr>
            <p:ph type="body" sz="quarter" idx="36"/>
          </p:nvPr>
        </p:nvSpPr>
        <p:spPr>
          <a:xfrm>
            <a:off x="3073400" y="3838575"/>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4" name="Text Placeholder 2"/>
          <p:cNvSpPr>
            <a:spLocks noGrp="1"/>
          </p:cNvSpPr>
          <p:nvPr>
            <p:ph type="body" sz="quarter" idx="37"/>
          </p:nvPr>
        </p:nvSpPr>
        <p:spPr>
          <a:xfrm>
            <a:off x="533401" y="5010151"/>
            <a:ext cx="2247900" cy="1181100"/>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5" name="Text Placeholder 36"/>
          <p:cNvSpPr>
            <a:spLocks noGrp="1"/>
          </p:cNvSpPr>
          <p:nvPr>
            <p:ph type="body" sz="quarter" idx="38"/>
          </p:nvPr>
        </p:nvSpPr>
        <p:spPr>
          <a:xfrm>
            <a:off x="3073400" y="5019675"/>
            <a:ext cx="8664575" cy="1169483"/>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Tree>
    <p:custDataLst>
      <p:tags r:id="rId1"/>
    </p:custDataLst>
    <p:extLst>
      <p:ext uri="{BB962C8B-B14F-4D97-AF65-F5344CB8AC3E}">
        <p14:creationId xmlns:p14="http://schemas.microsoft.com/office/powerpoint/2010/main" val="225395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fo Layout 5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1430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9" name="Group 8"/>
          <p:cNvGrpSpPr/>
          <p:nvPr/>
        </p:nvGrpSpPr>
        <p:grpSpPr>
          <a:xfrm>
            <a:off x="188687" y="1506262"/>
            <a:ext cx="11567884" cy="3861901"/>
            <a:chOff x="457201" y="1506537"/>
            <a:chExt cx="8229599" cy="4670426"/>
          </a:xfrm>
        </p:grpSpPr>
        <p:sp>
          <p:nvSpPr>
            <p:cNvPr id="19" name="Rectangle 18"/>
            <p:cNvSpPr/>
            <p:nvPr/>
          </p:nvSpPr>
          <p:spPr>
            <a:xfrm>
              <a:off x="533401" y="1506537"/>
              <a:ext cx="1790700" cy="4670426"/>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algn="ctr" fontAlgn="base">
                <a:spcBef>
                  <a:spcPct val="0"/>
                </a:spcBef>
                <a:spcAft>
                  <a:spcPct val="0"/>
                </a:spcAft>
              </a:pPr>
              <a:endParaRPr lang="en-US" sz="1050"/>
            </a:p>
          </p:txBody>
        </p:sp>
        <p:cxnSp>
          <p:nvCxnSpPr>
            <p:cNvPr id="20" name="Straight Connector 19"/>
            <p:cNvCxnSpPr/>
            <p:nvPr/>
          </p:nvCxnSpPr>
          <p:spPr>
            <a:xfrm>
              <a:off x="2324100" y="2670242"/>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4100" y="3839742"/>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24100" y="5006224"/>
              <a:ext cx="63627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1" y="1506539"/>
              <a:ext cx="200024"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74133" y="2670242"/>
              <a:ext cx="1849967" cy="2335982"/>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8"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9" name="Text Placeholder 2"/>
          <p:cNvSpPr>
            <a:spLocks noGrp="1"/>
          </p:cNvSpPr>
          <p:nvPr>
            <p:ph type="body" sz="quarter" idx="28"/>
          </p:nvPr>
        </p:nvSpPr>
        <p:spPr>
          <a:xfrm>
            <a:off x="533401" y="1495425"/>
            <a:ext cx="2247900" cy="96837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0" name="Text Placeholder 36"/>
          <p:cNvSpPr>
            <a:spLocks noGrp="1"/>
          </p:cNvSpPr>
          <p:nvPr>
            <p:ph type="body" sz="quarter" idx="32"/>
          </p:nvPr>
        </p:nvSpPr>
        <p:spPr>
          <a:xfrm>
            <a:off x="3073399" y="150495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1" name="Text Placeholder 2"/>
          <p:cNvSpPr>
            <a:spLocks noGrp="1"/>
          </p:cNvSpPr>
          <p:nvPr>
            <p:ph type="body" sz="quarter" idx="33"/>
          </p:nvPr>
        </p:nvSpPr>
        <p:spPr>
          <a:xfrm>
            <a:off x="533401" y="2479675"/>
            <a:ext cx="2247900" cy="96837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2" name="Text Placeholder 36"/>
          <p:cNvSpPr>
            <a:spLocks noGrp="1"/>
          </p:cNvSpPr>
          <p:nvPr>
            <p:ph type="body" sz="quarter" idx="34"/>
          </p:nvPr>
        </p:nvSpPr>
        <p:spPr>
          <a:xfrm>
            <a:off x="3073399" y="24892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2"/>
          <p:cNvSpPr>
            <a:spLocks noGrp="1"/>
          </p:cNvSpPr>
          <p:nvPr>
            <p:ph type="body" sz="quarter" idx="35"/>
          </p:nvPr>
        </p:nvSpPr>
        <p:spPr>
          <a:xfrm>
            <a:off x="533401" y="3444875"/>
            <a:ext cx="2247900" cy="96837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4" name="Text Placeholder 36"/>
          <p:cNvSpPr>
            <a:spLocks noGrp="1"/>
          </p:cNvSpPr>
          <p:nvPr>
            <p:ph type="body" sz="quarter" idx="36"/>
          </p:nvPr>
        </p:nvSpPr>
        <p:spPr>
          <a:xfrm>
            <a:off x="3073399" y="34544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Text Placeholder 2"/>
          <p:cNvSpPr>
            <a:spLocks noGrp="1"/>
          </p:cNvSpPr>
          <p:nvPr>
            <p:ph type="body" sz="quarter" idx="37"/>
          </p:nvPr>
        </p:nvSpPr>
        <p:spPr>
          <a:xfrm>
            <a:off x="533401" y="4422775"/>
            <a:ext cx="2247900" cy="968375"/>
          </a:xfrm>
        </p:spPr>
        <p:txBody>
          <a:bodyPr anchor="ctr" anchorCtr="0"/>
          <a:lstStyle>
            <a:lvl1pPr marL="0" indent="0">
              <a:buFontTx/>
              <a:buNone/>
              <a:defRPr sz="1400" baseline="0">
                <a:solidFill>
                  <a:schemeClr val="bg1"/>
                </a:solidFill>
              </a:defRPr>
            </a:lvl1pPr>
          </a:lstStyle>
          <a:p>
            <a:pPr lvl="0"/>
            <a:r>
              <a:rPr lang="en-US" dirty="0" smtClean="0"/>
              <a:t>Click to edit Master text styles</a:t>
            </a:r>
            <a:endParaRPr lang="en-US" dirty="0"/>
          </a:p>
        </p:txBody>
      </p:sp>
      <p:sp>
        <p:nvSpPr>
          <p:cNvPr id="36" name="Text Placeholder 36"/>
          <p:cNvSpPr>
            <a:spLocks noGrp="1"/>
          </p:cNvSpPr>
          <p:nvPr>
            <p:ph type="body" sz="quarter" idx="38"/>
          </p:nvPr>
        </p:nvSpPr>
        <p:spPr>
          <a:xfrm>
            <a:off x="3073399" y="4432300"/>
            <a:ext cx="8680451" cy="95885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Tree>
    <p:custDataLst>
      <p:tags r:id="rId1"/>
    </p:custDataLst>
    <p:extLst>
      <p:ext uri="{BB962C8B-B14F-4D97-AF65-F5344CB8AC3E}">
        <p14:creationId xmlns:p14="http://schemas.microsoft.com/office/powerpoint/2010/main" val="39234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fo Layout 6">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19" name="Straight Connector 18"/>
          <p:cNvCxnSpPr/>
          <p:nvPr/>
        </p:nvCxnSpPr>
        <p:spPr>
          <a:xfrm>
            <a:off x="2987490" y="2670242"/>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7490" y="3839742"/>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490" y="5006224"/>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7200" y="1506539"/>
            <a:ext cx="2530290" cy="4670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76249" y="2670242"/>
            <a:ext cx="2508065" cy="2335982"/>
            <a:chOff x="600074" y="2670242"/>
            <a:chExt cx="1724025" cy="2335982"/>
          </a:xfrm>
        </p:grpSpPr>
        <p:cxnSp>
          <p:nvCxnSpPr>
            <p:cNvPr id="24" name="Straight Connector 23"/>
            <p:cNvCxnSpPr/>
            <p:nvPr userDrawn="1"/>
          </p:nvCxnSpPr>
          <p:spPr>
            <a:xfrm>
              <a:off x="600074" y="26702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0074" y="38397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5006224"/>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7" name="Text Placeholder 2"/>
          <p:cNvSpPr>
            <a:spLocks noGrp="1"/>
          </p:cNvSpPr>
          <p:nvPr>
            <p:ph type="body" sz="quarter" idx="28"/>
          </p:nvPr>
        </p:nvSpPr>
        <p:spPr>
          <a:xfrm>
            <a:off x="533400" y="1495425"/>
            <a:ext cx="2466975" cy="1162050"/>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28" name="Text Placeholder 36"/>
          <p:cNvSpPr>
            <a:spLocks noGrp="1"/>
          </p:cNvSpPr>
          <p:nvPr>
            <p:ph type="body" sz="quarter" idx="32"/>
          </p:nvPr>
        </p:nvSpPr>
        <p:spPr>
          <a:xfrm>
            <a:off x="3263900" y="1504950"/>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Text Placeholder 2"/>
          <p:cNvSpPr>
            <a:spLocks noGrp="1"/>
          </p:cNvSpPr>
          <p:nvPr>
            <p:ph type="body" sz="quarter" idx="33"/>
          </p:nvPr>
        </p:nvSpPr>
        <p:spPr>
          <a:xfrm>
            <a:off x="533400" y="2667000"/>
            <a:ext cx="2466975" cy="1162050"/>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0" name="Text Placeholder 36"/>
          <p:cNvSpPr>
            <a:spLocks noGrp="1"/>
          </p:cNvSpPr>
          <p:nvPr>
            <p:ph type="body" sz="quarter" idx="34"/>
          </p:nvPr>
        </p:nvSpPr>
        <p:spPr>
          <a:xfrm>
            <a:off x="3263900" y="267652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1" name="Text Placeholder 2"/>
          <p:cNvSpPr>
            <a:spLocks noGrp="1"/>
          </p:cNvSpPr>
          <p:nvPr>
            <p:ph type="body" sz="quarter" idx="35"/>
          </p:nvPr>
        </p:nvSpPr>
        <p:spPr>
          <a:xfrm>
            <a:off x="533400" y="3848100"/>
            <a:ext cx="2466975" cy="1162050"/>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2" name="Text Placeholder 36"/>
          <p:cNvSpPr>
            <a:spLocks noGrp="1"/>
          </p:cNvSpPr>
          <p:nvPr>
            <p:ph type="body" sz="quarter" idx="36"/>
          </p:nvPr>
        </p:nvSpPr>
        <p:spPr>
          <a:xfrm>
            <a:off x="3263900" y="385762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Text Placeholder 2"/>
          <p:cNvSpPr>
            <a:spLocks noGrp="1"/>
          </p:cNvSpPr>
          <p:nvPr>
            <p:ph type="body" sz="quarter" idx="37"/>
          </p:nvPr>
        </p:nvSpPr>
        <p:spPr>
          <a:xfrm>
            <a:off x="533400" y="5010150"/>
            <a:ext cx="2466975" cy="1162050"/>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4" name="Text Placeholder 36"/>
          <p:cNvSpPr>
            <a:spLocks noGrp="1"/>
          </p:cNvSpPr>
          <p:nvPr>
            <p:ph type="body" sz="quarter" idx="38"/>
          </p:nvPr>
        </p:nvSpPr>
        <p:spPr>
          <a:xfrm>
            <a:off x="3263900" y="5019675"/>
            <a:ext cx="8464550" cy="1143000"/>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Tree>
    <p:custDataLst>
      <p:tags r:id="rId1"/>
    </p:custDataLst>
    <p:extLst>
      <p:ext uri="{BB962C8B-B14F-4D97-AF65-F5344CB8AC3E}">
        <p14:creationId xmlns:p14="http://schemas.microsoft.com/office/powerpoint/2010/main" val="9869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with no pic 2 speakers long preo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36132"/>
            <a:ext cx="6629400" cy="1016721"/>
          </a:xfrm>
        </p:spPr>
        <p:txBody>
          <a:bodyPr anchor="b">
            <a:noAutofit/>
          </a:bodyPr>
          <a:lstStyle>
            <a:lvl1pPr algn="l">
              <a:lnSpc>
                <a:spcPct val="100000"/>
              </a:lnSpc>
              <a:spcBef>
                <a:spcPts val="0"/>
              </a:spcBef>
              <a:defRPr sz="20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457200" y="3886200"/>
            <a:ext cx="66294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a:t>
            </a:r>
            <a:br>
              <a:rPr lang="en-US" dirty="0" smtClean="0"/>
            </a:br>
            <a:r>
              <a:rPr lang="en-US" dirty="0" smtClean="0"/>
              <a:t>subtitle style</a:t>
            </a:r>
            <a:endParaRPr lang="en-US" dirty="0"/>
          </a:p>
        </p:txBody>
      </p:sp>
      <p:sp>
        <p:nvSpPr>
          <p:cNvPr id="10" name="Text Placeholder 5"/>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kern="1200" baseline="0" dirty="0" smtClean="0">
                <a:solidFill>
                  <a:schemeClr val="tx2"/>
                </a:solidFill>
                <a:latin typeface="+mj-lt"/>
                <a:ea typeface="+mj-ea"/>
                <a:cs typeface="+mj-cs"/>
              </a:defRPr>
            </a:lvl1pPr>
          </a:lstStyle>
          <a:p>
            <a:r>
              <a:rPr lang="en-US" dirty="0" smtClean="0">
                <a:solidFill>
                  <a:schemeClr val="tx1">
                    <a:lumMod val="75000"/>
                  </a:schemeClr>
                </a:solidFill>
              </a:rPr>
              <a:t>Add required legal/regulatory copy or disclaimers.  Add privacy language and/or data classification level.</a:t>
            </a:r>
            <a:endParaRPr lang="en-US" dirty="0">
              <a:solidFill>
                <a:schemeClr val="tx1">
                  <a:lumMod val="75000"/>
                </a:schemeClr>
              </a:solidFill>
            </a:endParaRPr>
          </a:p>
        </p:txBody>
      </p:sp>
      <p:sp>
        <p:nvSpPr>
          <p:cNvPr id="9" name="Text Placeholder 6"/>
          <p:cNvSpPr>
            <a:spLocks noGrp="1"/>
          </p:cNvSpPr>
          <p:nvPr>
            <p:ph type="body" sz="quarter" idx="10"/>
          </p:nvPr>
        </p:nvSpPr>
        <p:spPr>
          <a:xfrm>
            <a:off x="8129775" y="2948181"/>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13" name="Picture Placeholder 8"/>
          <p:cNvSpPr>
            <a:spLocks noGrp="1"/>
          </p:cNvSpPr>
          <p:nvPr>
            <p:ph type="pic" sz="quarter" idx="11"/>
          </p:nvPr>
        </p:nvSpPr>
        <p:spPr>
          <a:xfrm>
            <a:off x="7288529" y="2966469"/>
            <a:ext cx="722376" cy="786384"/>
          </a:xfrm>
        </p:spPr>
        <p:txBody>
          <a:bodyPr/>
          <a:lstStyle>
            <a:lvl1pPr marL="0" indent="0">
              <a:buNone/>
              <a:defRPr/>
            </a:lvl1pPr>
          </a:lstStyle>
          <a:p>
            <a:endParaRPr lang="en-US" dirty="0"/>
          </a:p>
        </p:txBody>
      </p:sp>
      <p:sp>
        <p:nvSpPr>
          <p:cNvPr id="14" name="Text Placeholder 6"/>
          <p:cNvSpPr>
            <a:spLocks noGrp="1"/>
          </p:cNvSpPr>
          <p:nvPr>
            <p:ph type="body" sz="quarter" idx="12"/>
          </p:nvPr>
        </p:nvSpPr>
        <p:spPr>
          <a:xfrm>
            <a:off x="8129775" y="3886200"/>
            <a:ext cx="2372747" cy="804672"/>
          </a:xfrm>
        </p:spPr>
        <p:txBody>
          <a:bodyPr anchor="b" anchorCtr="0">
            <a:normAutofit/>
          </a:bodyPr>
          <a:lstStyle>
            <a:lvl1pPr marL="0" indent="0" algn="l" defTabSz="914400" rtl="0" eaLnBrk="1" latinLnBrk="0" hangingPunct="1">
              <a:lnSpc>
                <a:spcPct val="100000"/>
              </a:lnSpc>
              <a:spcBef>
                <a:spcPts val="0"/>
              </a:spcBef>
              <a:buFont typeface="Wingdings" panose="05000000000000000000" pitchFamily="2" charset="2"/>
              <a:buNone/>
              <a:defRPr lang="en-US" sz="900" kern="1200" baseline="0" dirty="0" smtClean="0">
                <a:solidFill>
                  <a:schemeClr val="tx2"/>
                </a:solidFill>
                <a:latin typeface="+mn-lt"/>
                <a:ea typeface="+mn-ea"/>
                <a:cs typeface="+mn-cs"/>
              </a:defRPr>
            </a:lvl1pPr>
            <a:lvl2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2pPr>
            <a:lvl3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3pPr>
            <a:lvl4pPr marL="0" indent="0" algn="l" defTabSz="914400" rtl="0" eaLnBrk="1" latinLnBrk="0" hangingPunct="1">
              <a:lnSpc>
                <a:spcPct val="100000"/>
              </a:lnSpc>
              <a:spcBef>
                <a:spcPts val="0"/>
              </a:spcBef>
              <a:buFont typeface="Wingdings" panose="05000000000000000000" pitchFamily="2" charset="2"/>
              <a:buNone/>
              <a:defRPr lang="en-US" sz="1000" kern="1200" dirty="0" smtClean="0">
                <a:solidFill>
                  <a:schemeClr val="tx1"/>
                </a:solidFill>
                <a:latin typeface="+mn-lt"/>
                <a:ea typeface="+mn-ea"/>
                <a:cs typeface="+mn-cs"/>
              </a:defRPr>
            </a:lvl4pPr>
            <a:lvl5pPr marL="0" indent="0" algn="l" defTabSz="914400" rtl="0" eaLnBrk="1" latinLnBrk="0" hangingPunct="1">
              <a:lnSpc>
                <a:spcPct val="100000"/>
              </a:lnSpc>
              <a:spcBef>
                <a:spcPts val="0"/>
              </a:spcBef>
              <a:buFont typeface="Wingdings" panose="05000000000000000000" pitchFamily="2" charset="2"/>
              <a:buNone/>
              <a:defRPr lang="en-US" sz="1000" kern="1200" dirty="0">
                <a:solidFill>
                  <a:schemeClr val="tx1"/>
                </a:solidFill>
                <a:latin typeface="+mn-lt"/>
                <a:ea typeface="+mn-ea"/>
                <a:cs typeface="+mn-cs"/>
              </a:defRPr>
            </a:lvl5pPr>
          </a:lstStyle>
          <a:p>
            <a:pPr marL="0" lvl="0" indent="0" algn="l" defTabSz="914400" rtl="0" eaLnBrk="1" latinLnBrk="0" hangingPunct="1">
              <a:lnSpc>
                <a:spcPct val="100000"/>
              </a:lnSpc>
              <a:spcBef>
                <a:spcPts val="0"/>
              </a:spcBef>
              <a:buFont typeface="Wingdings" panose="05000000000000000000" pitchFamily="2" charset="2"/>
              <a:buNone/>
            </a:pPr>
            <a:r>
              <a:rPr lang="en-US" dirty="0" smtClean="0"/>
              <a:t>Click to edit Master text styles</a:t>
            </a:r>
          </a:p>
        </p:txBody>
      </p:sp>
      <p:sp>
        <p:nvSpPr>
          <p:cNvPr id="15" name="Picture Placeholder 8"/>
          <p:cNvSpPr>
            <a:spLocks noGrp="1"/>
          </p:cNvSpPr>
          <p:nvPr>
            <p:ph type="pic" sz="quarter" idx="15"/>
          </p:nvPr>
        </p:nvSpPr>
        <p:spPr>
          <a:xfrm>
            <a:off x="7288529" y="3886200"/>
            <a:ext cx="722376" cy="786384"/>
          </a:xfrm>
        </p:spPr>
        <p:txBody>
          <a:bodyPr/>
          <a:lstStyle>
            <a:lvl1pPr marL="0" indent="0">
              <a:buNone/>
              <a:defRPr/>
            </a:lvl1pPr>
          </a:lstStyle>
          <a:p>
            <a:endParaRPr lang="en-US" dirty="0"/>
          </a:p>
        </p:txBody>
      </p:sp>
      <p:grpSp>
        <p:nvGrpSpPr>
          <p:cNvPr id="22" name="Group 21"/>
          <p:cNvGrpSpPr/>
          <p:nvPr userDrawn="1"/>
        </p:nvGrpSpPr>
        <p:grpSpPr>
          <a:xfrm>
            <a:off x="454818" y="2135349"/>
            <a:ext cx="1017365" cy="520285"/>
            <a:chOff x="2259013" y="4716463"/>
            <a:chExt cx="1322387" cy="676275"/>
          </a:xfrm>
        </p:grpSpPr>
        <p:sp>
          <p:nvSpPr>
            <p:cNvPr id="2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9693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p15:clr>
            <a:srgbClr val="FBAE40"/>
          </p15:clr>
        </p15:guide>
        <p15:guide id="2" orient="horz" pos="359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fo Layout 6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20" name="Straight Connector 19"/>
          <p:cNvCxnSpPr/>
          <p:nvPr/>
        </p:nvCxnSpPr>
        <p:spPr>
          <a:xfrm>
            <a:off x="2987490" y="2486707"/>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490" y="3472008"/>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7490" y="4454767"/>
            <a:ext cx="874731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0" y="1506289"/>
            <a:ext cx="2530290" cy="3934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63550" y="2486707"/>
            <a:ext cx="2530290" cy="1968061"/>
            <a:chOff x="600074" y="2670242"/>
            <a:chExt cx="1724025" cy="2335982"/>
          </a:xfrm>
        </p:grpSpPr>
        <p:cxnSp>
          <p:nvCxnSpPr>
            <p:cNvPr id="25" name="Straight Connector 24"/>
            <p:cNvCxnSpPr/>
            <p:nvPr userDrawn="1"/>
          </p:nvCxnSpPr>
          <p:spPr>
            <a:xfrm>
              <a:off x="600074" y="26702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0074" y="3839742"/>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0074" y="5006224"/>
              <a:ext cx="172402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28"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29" name="Text Placeholder 2"/>
          <p:cNvSpPr>
            <a:spLocks noGrp="1"/>
          </p:cNvSpPr>
          <p:nvPr>
            <p:ph type="body" sz="quarter" idx="28"/>
          </p:nvPr>
        </p:nvSpPr>
        <p:spPr>
          <a:xfrm>
            <a:off x="533400" y="1495425"/>
            <a:ext cx="2466975" cy="1000125"/>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0" name="Text Placeholder 2"/>
          <p:cNvSpPr>
            <a:spLocks noGrp="1"/>
          </p:cNvSpPr>
          <p:nvPr>
            <p:ph type="body" sz="quarter" idx="29"/>
          </p:nvPr>
        </p:nvSpPr>
        <p:spPr>
          <a:xfrm>
            <a:off x="533400" y="2476500"/>
            <a:ext cx="2466975" cy="1000125"/>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5" name="Text Placeholder 2"/>
          <p:cNvSpPr>
            <a:spLocks noGrp="1"/>
          </p:cNvSpPr>
          <p:nvPr>
            <p:ph type="body" sz="quarter" idx="30"/>
          </p:nvPr>
        </p:nvSpPr>
        <p:spPr>
          <a:xfrm>
            <a:off x="533400" y="3476625"/>
            <a:ext cx="2466975" cy="1000125"/>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6" name="Text Placeholder 2"/>
          <p:cNvSpPr>
            <a:spLocks noGrp="1"/>
          </p:cNvSpPr>
          <p:nvPr>
            <p:ph type="body" sz="quarter" idx="31"/>
          </p:nvPr>
        </p:nvSpPr>
        <p:spPr>
          <a:xfrm>
            <a:off x="533400" y="4476750"/>
            <a:ext cx="2466975" cy="1000125"/>
          </a:xfrm>
        </p:spPr>
        <p:txBody>
          <a:bodyPr anchor="ctr" anchorCtr="0"/>
          <a:lstStyle>
            <a:lvl1pPr marL="0" indent="0">
              <a:buFontTx/>
              <a:buNone/>
              <a:defRPr sz="1400"/>
            </a:lvl1pPr>
          </a:lstStyle>
          <a:p>
            <a:pPr lvl="0"/>
            <a:r>
              <a:rPr lang="en-US" dirty="0" smtClean="0"/>
              <a:t>Click to edit Master text styles</a:t>
            </a:r>
            <a:endParaRPr lang="en-US" dirty="0"/>
          </a:p>
        </p:txBody>
      </p:sp>
      <p:sp>
        <p:nvSpPr>
          <p:cNvPr id="38" name="Text Placeholder 36"/>
          <p:cNvSpPr>
            <a:spLocks noGrp="1"/>
          </p:cNvSpPr>
          <p:nvPr>
            <p:ph type="body" sz="quarter" idx="32"/>
          </p:nvPr>
        </p:nvSpPr>
        <p:spPr>
          <a:xfrm>
            <a:off x="3263900" y="1504950"/>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 Placeholder 36"/>
          <p:cNvSpPr>
            <a:spLocks noGrp="1"/>
          </p:cNvSpPr>
          <p:nvPr>
            <p:ph type="body" sz="quarter" idx="33"/>
          </p:nvPr>
        </p:nvSpPr>
        <p:spPr>
          <a:xfrm>
            <a:off x="3263900" y="2533650"/>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0" name="Text Placeholder 36"/>
          <p:cNvSpPr>
            <a:spLocks noGrp="1"/>
          </p:cNvSpPr>
          <p:nvPr>
            <p:ph type="body" sz="quarter" idx="34"/>
          </p:nvPr>
        </p:nvSpPr>
        <p:spPr>
          <a:xfrm>
            <a:off x="3263900" y="3514725"/>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2" name="Text Placeholder 36"/>
          <p:cNvSpPr>
            <a:spLocks noGrp="1"/>
          </p:cNvSpPr>
          <p:nvPr>
            <p:ph type="body" sz="quarter" idx="35"/>
          </p:nvPr>
        </p:nvSpPr>
        <p:spPr>
          <a:xfrm>
            <a:off x="3263900" y="4524375"/>
            <a:ext cx="8489950" cy="904875"/>
          </a:xfrm>
        </p:spPr>
        <p:txBody>
          <a:bodyPr anchor="ctr" anchorCtr="0"/>
          <a:lstStyle>
            <a:lvl1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1pPr>
            <a:lvl2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2pPr>
            <a:lvl3pPr algn="l" defTabSz="914400" rtl="0" eaLnBrk="1" latinLnBrk="0" hangingPunct="1">
              <a:lnSpc>
                <a:spcPct val="100000"/>
              </a:lnSpc>
              <a:spcBef>
                <a:spcPts val="300"/>
              </a:spcBef>
              <a:defRPr lang="en-US" sz="1200" kern="1200" baseline="0" dirty="0" smtClean="0">
                <a:solidFill>
                  <a:schemeClr val="tx2"/>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Tree>
    <p:custDataLst>
      <p:tags r:id="rId1"/>
    </p:custDataLst>
    <p:extLst>
      <p:ext uri="{BB962C8B-B14F-4D97-AF65-F5344CB8AC3E}">
        <p14:creationId xmlns:p14="http://schemas.microsoft.com/office/powerpoint/2010/main" val="11969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fo Layout 7">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2493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107" name="Rectangle 106"/>
          <p:cNvSpPr/>
          <p:nvPr userDrawn="1"/>
        </p:nvSpPr>
        <p:spPr>
          <a:xfrm>
            <a:off x="2336485" y="5888892"/>
            <a:ext cx="9396428" cy="205893"/>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8" name="Rectangle 107"/>
          <p:cNvSpPr/>
          <p:nvPr userDrawn="1"/>
        </p:nvSpPr>
        <p:spPr>
          <a:xfrm>
            <a:off x="2336485" y="2048903"/>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09" name="Rectangle 108"/>
          <p:cNvSpPr/>
          <p:nvPr userDrawn="1"/>
        </p:nvSpPr>
        <p:spPr>
          <a:xfrm>
            <a:off x="2336485" y="3000375"/>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0" name="Rectangle 109"/>
          <p:cNvSpPr/>
          <p:nvPr userDrawn="1"/>
        </p:nvSpPr>
        <p:spPr>
          <a:xfrm>
            <a:off x="2336485" y="4010025"/>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111" name="Rectangle 110"/>
          <p:cNvSpPr/>
          <p:nvPr userDrawn="1"/>
        </p:nvSpPr>
        <p:spPr>
          <a:xfrm>
            <a:off x="2336485" y="5029200"/>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112" name="Straight Connector 111"/>
          <p:cNvCxnSpPr/>
          <p:nvPr userDrawn="1"/>
        </p:nvCxnSpPr>
        <p:spPr>
          <a:xfrm>
            <a:off x="457199" y="2876550"/>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457199" y="3876675"/>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457199" y="4867275"/>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57199" y="5790646"/>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 Placeholder 2"/>
          <p:cNvSpPr>
            <a:spLocks noGrp="1"/>
          </p:cNvSpPr>
          <p:nvPr>
            <p:ph type="body" sz="quarter" idx="28"/>
          </p:nvPr>
        </p:nvSpPr>
        <p:spPr>
          <a:xfrm>
            <a:off x="231648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117" name="Text Placeholder 2"/>
          <p:cNvSpPr>
            <a:spLocks noGrp="1"/>
          </p:cNvSpPr>
          <p:nvPr>
            <p:ph type="body" sz="quarter" idx="29"/>
          </p:nvPr>
        </p:nvSpPr>
        <p:spPr>
          <a:xfrm>
            <a:off x="54864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118" name="Text Placeholder 2"/>
          <p:cNvSpPr>
            <a:spLocks noGrp="1"/>
          </p:cNvSpPr>
          <p:nvPr>
            <p:ph type="body" sz="quarter" idx="30"/>
          </p:nvPr>
        </p:nvSpPr>
        <p:spPr>
          <a:xfrm>
            <a:off x="86868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119" name="Text Placeholder 83"/>
          <p:cNvSpPr>
            <a:spLocks noGrp="1"/>
          </p:cNvSpPr>
          <p:nvPr>
            <p:ph type="body" sz="quarter" idx="31"/>
          </p:nvPr>
        </p:nvSpPr>
        <p:spPr>
          <a:xfrm>
            <a:off x="447675" y="2038350"/>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120" name="Text Placeholder 83"/>
          <p:cNvSpPr>
            <a:spLocks noGrp="1"/>
          </p:cNvSpPr>
          <p:nvPr>
            <p:ph type="body" sz="quarter" idx="32"/>
          </p:nvPr>
        </p:nvSpPr>
        <p:spPr>
          <a:xfrm>
            <a:off x="447675" y="3032035"/>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121" name="Text Placeholder 83"/>
          <p:cNvSpPr>
            <a:spLocks noGrp="1"/>
          </p:cNvSpPr>
          <p:nvPr>
            <p:ph type="body" sz="quarter" idx="33"/>
          </p:nvPr>
        </p:nvSpPr>
        <p:spPr>
          <a:xfrm>
            <a:off x="447675" y="4025720"/>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122" name="Text Placeholder 83"/>
          <p:cNvSpPr>
            <a:spLocks noGrp="1"/>
          </p:cNvSpPr>
          <p:nvPr>
            <p:ph type="body" sz="quarter" idx="34"/>
          </p:nvPr>
        </p:nvSpPr>
        <p:spPr>
          <a:xfrm>
            <a:off x="447675" y="5019405"/>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123" name="Text Placeholder 83"/>
          <p:cNvSpPr>
            <a:spLocks noGrp="1"/>
          </p:cNvSpPr>
          <p:nvPr>
            <p:ph type="body" sz="quarter" idx="35"/>
          </p:nvPr>
        </p:nvSpPr>
        <p:spPr>
          <a:xfrm>
            <a:off x="2305051"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4" name="Text Placeholder 83"/>
          <p:cNvSpPr>
            <a:spLocks noGrp="1"/>
          </p:cNvSpPr>
          <p:nvPr>
            <p:ph type="body" sz="quarter" idx="36"/>
          </p:nvPr>
        </p:nvSpPr>
        <p:spPr>
          <a:xfrm>
            <a:off x="5476875"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5" name="Text Placeholder 83"/>
          <p:cNvSpPr>
            <a:spLocks noGrp="1"/>
          </p:cNvSpPr>
          <p:nvPr>
            <p:ph type="body" sz="quarter" idx="37"/>
          </p:nvPr>
        </p:nvSpPr>
        <p:spPr>
          <a:xfrm>
            <a:off x="8686800"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6" name="Text Placeholder 83"/>
          <p:cNvSpPr>
            <a:spLocks noGrp="1"/>
          </p:cNvSpPr>
          <p:nvPr>
            <p:ph type="body" sz="quarter" idx="38"/>
          </p:nvPr>
        </p:nvSpPr>
        <p:spPr>
          <a:xfrm>
            <a:off x="2305051" y="303521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7" name="Text Placeholder 83"/>
          <p:cNvSpPr>
            <a:spLocks noGrp="1"/>
          </p:cNvSpPr>
          <p:nvPr>
            <p:ph type="body" sz="quarter" idx="39"/>
          </p:nvPr>
        </p:nvSpPr>
        <p:spPr>
          <a:xfrm>
            <a:off x="5476875" y="303521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8" name="Text Placeholder 83"/>
          <p:cNvSpPr>
            <a:spLocks noGrp="1"/>
          </p:cNvSpPr>
          <p:nvPr>
            <p:ph type="body" sz="quarter" idx="40"/>
          </p:nvPr>
        </p:nvSpPr>
        <p:spPr>
          <a:xfrm>
            <a:off x="8686800" y="303530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29" name="Text Placeholder 83"/>
          <p:cNvSpPr>
            <a:spLocks noGrp="1"/>
          </p:cNvSpPr>
          <p:nvPr>
            <p:ph type="body" sz="quarter" idx="41"/>
          </p:nvPr>
        </p:nvSpPr>
        <p:spPr>
          <a:xfrm>
            <a:off x="2305051" y="403207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0" name="Text Placeholder 83"/>
          <p:cNvSpPr>
            <a:spLocks noGrp="1"/>
          </p:cNvSpPr>
          <p:nvPr>
            <p:ph type="body" sz="quarter" idx="42"/>
          </p:nvPr>
        </p:nvSpPr>
        <p:spPr>
          <a:xfrm>
            <a:off x="5476875" y="403207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1" name="Text Placeholder 83"/>
          <p:cNvSpPr>
            <a:spLocks noGrp="1"/>
          </p:cNvSpPr>
          <p:nvPr>
            <p:ph type="body" sz="quarter" idx="43"/>
          </p:nvPr>
        </p:nvSpPr>
        <p:spPr>
          <a:xfrm>
            <a:off x="8686800" y="40322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2" name="Text Placeholder 83"/>
          <p:cNvSpPr>
            <a:spLocks noGrp="1"/>
          </p:cNvSpPr>
          <p:nvPr>
            <p:ph type="body" sz="quarter" idx="44"/>
          </p:nvPr>
        </p:nvSpPr>
        <p:spPr>
          <a:xfrm>
            <a:off x="2305051" y="502893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3" name="Text Placeholder 83"/>
          <p:cNvSpPr>
            <a:spLocks noGrp="1"/>
          </p:cNvSpPr>
          <p:nvPr>
            <p:ph type="body" sz="quarter" idx="45"/>
          </p:nvPr>
        </p:nvSpPr>
        <p:spPr>
          <a:xfrm>
            <a:off x="5476875" y="502893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4" name="Text Placeholder 83"/>
          <p:cNvSpPr>
            <a:spLocks noGrp="1"/>
          </p:cNvSpPr>
          <p:nvPr>
            <p:ph type="body" sz="quarter" idx="46"/>
          </p:nvPr>
        </p:nvSpPr>
        <p:spPr>
          <a:xfrm>
            <a:off x="8686800" y="502893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35" name="Text Placeholder 106"/>
          <p:cNvSpPr>
            <a:spLocks noGrp="1"/>
          </p:cNvSpPr>
          <p:nvPr>
            <p:ph type="body" sz="quarter" idx="47"/>
          </p:nvPr>
        </p:nvSpPr>
        <p:spPr>
          <a:xfrm>
            <a:off x="447675" y="5867400"/>
            <a:ext cx="1781175" cy="257175"/>
          </a:xfrm>
        </p:spPr>
        <p:txBody>
          <a:bodyPr/>
          <a:lstStyle>
            <a:lvl1pPr marL="0" indent="0">
              <a:buFontTx/>
              <a:buNone/>
              <a:defRPr sz="1050" baseline="0"/>
            </a:lvl1pPr>
          </a:lstStyle>
          <a:p>
            <a:pPr lvl="0"/>
            <a:r>
              <a:rPr lang="en-US" dirty="0" smtClean="0"/>
              <a:t>Click to edit Master text styles</a:t>
            </a:r>
            <a:endParaRPr lang="en-US" dirty="0"/>
          </a:p>
        </p:txBody>
      </p:sp>
      <p:sp>
        <p:nvSpPr>
          <p:cNvPr id="136" name="Text Placeholder 83"/>
          <p:cNvSpPr>
            <a:spLocks noGrp="1"/>
          </p:cNvSpPr>
          <p:nvPr>
            <p:ph type="body" sz="quarter" idx="48"/>
          </p:nvPr>
        </p:nvSpPr>
        <p:spPr>
          <a:xfrm>
            <a:off x="2305051" y="58864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
        <p:nvSpPr>
          <p:cNvPr id="137" name="Text Placeholder 83"/>
          <p:cNvSpPr>
            <a:spLocks noGrp="1"/>
          </p:cNvSpPr>
          <p:nvPr>
            <p:ph type="body" sz="quarter" idx="49"/>
          </p:nvPr>
        </p:nvSpPr>
        <p:spPr>
          <a:xfrm>
            <a:off x="5476875" y="58864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
        <p:nvSpPr>
          <p:cNvPr id="138" name="Text Placeholder 83"/>
          <p:cNvSpPr>
            <a:spLocks noGrp="1"/>
          </p:cNvSpPr>
          <p:nvPr>
            <p:ph type="body" sz="quarter" idx="50"/>
          </p:nvPr>
        </p:nvSpPr>
        <p:spPr>
          <a:xfrm>
            <a:off x="8686800" y="58864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Tree>
    <p:custDataLst>
      <p:tags r:id="rId1"/>
    </p:custDataLst>
    <p:extLst>
      <p:ext uri="{BB962C8B-B14F-4D97-AF65-F5344CB8AC3E}">
        <p14:creationId xmlns:p14="http://schemas.microsoft.com/office/powerpoint/2010/main" val="7323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fo Layout 7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50" name="Rectangle 49"/>
          <p:cNvSpPr/>
          <p:nvPr/>
        </p:nvSpPr>
        <p:spPr>
          <a:xfrm>
            <a:off x="2336485" y="5279292"/>
            <a:ext cx="9396428" cy="205893"/>
          </a:xfrm>
          <a:prstGeom prst="rect">
            <a:avLst/>
          </a:prstGeom>
          <a:solidFill>
            <a:schemeClr val="accent1"/>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1" name="Rectangle 50"/>
          <p:cNvSpPr/>
          <p:nvPr/>
        </p:nvSpPr>
        <p:spPr>
          <a:xfrm>
            <a:off x="2336485" y="2048903"/>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2" name="Rectangle 51"/>
          <p:cNvSpPr/>
          <p:nvPr/>
        </p:nvSpPr>
        <p:spPr>
          <a:xfrm>
            <a:off x="2336485" y="2868926"/>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3" name="Rectangle 52"/>
          <p:cNvSpPr/>
          <p:nvPr/>
        </p:nvSpPr>
        <p:spPr>
          <a:xfrm>
            <a:off x="2336485" y="3674749"/>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sp>
        <p:nvSpPr>
          <p:cNvPr id="54" name="Rectangle 53"/>
          <p:cNvSpPr/>
          <p:nvPr/>
        </p:nvSpPr>
        <p:spPr>
          <a:xfrm>
            <a:off x="2336485" y="4477020"/>
            <a:ext cx="9396428" cy="66965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square" lIns="36576" tIns="36576" rIns="36576" bIns="36576" numCol="1" rtlCol="0" anchor="ctr" anchorCtr="0" compatLnSpc="1">
            <a:prstTxWarp prst="textNoShape">
              <a:avLst/>
            </a:prstTxWarp>
          </a:bodyPr>
          <a:lstStyle/>
          <a:p>
            <a:pPr lvl="0" fontAlgn="base">
              <a:spcBef>
                <a:spcPct val="0"/>
              </a:spcBef>
              <a:spcAft>
                <a:spcPct val="0"/>
              </a:spcAft>
            </a:pPr>
            <a:endParaRPr lang="en-US" sz="1050"/>
          </a:p>
        </p:txBody>
      </p:sp>
      <p:cxnSp>
        <p:nvCxnSpPr>
          <p:cNvPr id="55" name="Straight Connector 54"/>
          <p:cNvCxnSpPr/>
          <p:nvPr/>
        </p:nvCxnSpPr>
        <p:spPr>
          <a:xfrm>
            <a:off x="457199" y="2796078"/>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7199" y="3609001"/>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199" y="4418374"/>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7199" y="5206446"/>
            <a:ext cx="11275713"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81" name="Text Placeholder 2"/>
          <p:cNvSpPr>
            <a:spLocks noGrp="1"/>
          </p:cNvSpPr>
          <p:nvPr>
            <p:ph type="body" sz="quarter" idx="28"/>
          </p:nvPr>
        </p:nvSpPr>
        <p:spPr>
          <a:xfrm>
            <a:off x="231648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82" name="Text Placeholder 2"/>
          <p:cNvSpPr>
            <a:spLocks noGrp="1"/>
          </p:cNvSpPr>
          <p:nvPr>
            <p:ph type="body" sz="quarter" idx="29"/>
          </p:nvPr>
        </p:nvSpPr>
        <p:spPr>
          <a:xfrm>
            <a:off x="54864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83" name="Text Placeholder 2"/>
          <p:cNvSpPr>
            <a:spLocks noGrp="1"/>
          </p:cNvSpPr>
          <p:nvPr>
            <p:ph type="body" sz="quarter" idx="30"/>
          </p:nvPr>
        </p:nvSpPr>
        <p:spPr>
          <a:xfrm>
            <a:off x="8686800" y="1508760"/>
            <a:ext cx="3009900" cy="411480"/>
          </a:xfrm>
          <a:solidFill>
            <a:schemeClr val="tx2">
              <a:lumMod val="60000"/>
              <a:lumOff val="40000"/>
            </a:schemeClr>
          </a:solidFill>
        </p:spPr>
        <p:txBody>
          <a:bodyPr anchor="ctr" anchorCtr="0"/>
          <a:lstStyle>
            <a:lvl1pPr marL="0" indent="0" algn="ctr">
              <a:buFontTx/>
              <a:buNone/>
              <a:defRPr sz="1400" baseline="0">
                <a:solidFill>
                  <a:schemeClr val="bg1"/>
                </a:solidFill>
              </a:defRPr>
            </a:lvl1pPr>
          </a:lstStyle>
          <a:p>
            <a:pPr lvl="0"/>
            <a:r>
              <a:rPr lang="en-US" dirty="0" smtClean="0"/>
              <a:t>Click to edit Master text styles</a:t>
            </a:r>
            <a:endParaRPr lang="en-US" dirty="0"/>
          </a:p>
        </p:txBody>
      </p:sp>
      <p:sp>
        <p:nvSpPr>
          <p:cNvPr id="88" name="Text Placeholder 83"/>
          <p:cNvSpPr>
            <a:spLocks noGrp="1"/>
          </p:cNvSpPr>
          <p:nvPr>
            <p:ph type="body" sz="quarter" idx="31"/>
          </p:nvPr>
        </p:nvSpPr>
        <p:spPr>
          <a:xfrm>
            <a:off x="447675" y="2038350"/>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89" name="Text Placeholder 83"/>
          <p:cNvSpPr>
            <a:spLocks noGrp="1"/>
          </p:cNvSpPr>
          <p:nvPr>
            <p:ph type="body" sz="quarter" idx="32"/>
          </p:nvPr>
        </p:nvSpPr>
        <p:spPr>
          <a:xfrm>
            <a:off x="447675" y="2857500"/>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90" name="Text Placeholder 83"/>
          <p:cNvSpPr>
            <a:spLocks noGrp="1"/>
          </p:cNvSpPr>
          <p:nvPr>
            <p:ph type="body" sz="quarter" idx="33"/>
          </p:nvPr>
        </p:nvSpPr>
        <p:spPr>
          <a:xfrm>
            <a:off x="447675" y="3667125"/>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91" name="Text Placeholder 83"/>
          <p:cNvSpPr>
            <a:spLocks noGrp="1"/>
          </p:cNvSpPr>
          <p:nvPr>
            <p:ph type="body" sz="quarter" idx="34"/>
          </p:nvPr>
        </p:nvSpPr>
        <p:spPr>
          <a:xfrm>
            <a:off x="447675" y="4467225"/>
            <a:ext cx="1790700" cy="704850"/>
          </a:xfrm>
        </p:spPr>
        <p:txBody>
          <a:bodyPr anchor="ctr" anchorCtr="0"/>
          <a:lstStyle>
            <a:lvl1pPr marL="0" indent="0">
              <a:buFontTx/>
              <a:buNone/>
              <a:defRPr sz="1400" baseline="0"/>
            </a:lvl1pPr>
          </a:lstStyle>
          <a:p>
            <a:pPr lvl="0"/>
            <a:r>
              <a:rPr lang="en-US" dirty="0" smtClean="0"/>
              <a:t>Click to edit Master text styles</a:t>
            </a:r>
            <a:endParaRPr lang="en-US" dirty="0"/>
          </a:p>
        </p:txBody>
      </p:sp>
      <p:sp>
        <p:nvSpPr>
          <p:cNvPr id="93" name="Text Placeholder 83"/>
          <p:cNvSpPr>
            <a:spLocks noGrp="1"/>
          </p:cNvSpPr>
          <p:nvPr>
            <p:ph type="body" sz="quarter" idx="35"/>
          </p:nvPr>
        </p:nvSpPr>
        <p:spPr>
          <a:xfrm>
            <a:off x="2305051"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4" name="Text Placeholder 83"/>
          <p:cNvSpPr>
            <a:spLocks noGrp="1"/>
          </p:cNvSpPr>
          <p:nvPr>
            <p:ph type="body" sz="quarter" idx="36"/>
          </p:nvPr>
        </p:nvSpPr>
        <p:spPr>
          <a:xfrm>
            <a:off x="5476875"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5" name="Text Placeholder 83"/>
          <p:cNvSpPr>
            <a:spLocks noGrp="1"/>
          </p:cNvSpPr>
          <p:nvPr>
            <p:ph type="body" sz="quarter" idx="37"/>
          </p:nvPr>
        </p:nvSpPr>
        <p:spPr>
          <a:xfrm>
            <a:off x="8686800" y="20383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6" name="Text Placeholder 83"/>
          <p:cNvSpPr>
            <a:spLocks noGrp="1"/>
          </p:cNvSpPr>
          <p:nvPr>
            <p:ph type="body" sz="quarter" idx="38"/>
          </p:nvPr>
        </p:nvSpPr>
        <p:spPr>
          <a:xfrm>
            <a:off x="2305051" y="28670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7" name="Text Placeholder 83"/>
          <p:cNvSpPr>
            <a:spLocks noGrp="1"/>
          </p:cNvSpPr>
          <p:nvPr>
            <p:ph type="body" sz="quarter" idx="39"/>
          </p:nvPr>
        </p:nvSpPr>
        <p:spPr>
          <a:xfrm>
            <a:off x="5476875" y="28670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8" name="Text Placeholder 83"/>
          <p:cNvSpPr>
            <a:spLocks noGrp="1"/>
          </p:cNvSpPr>
          <p:nvPr>
            <p:ph type="body" sz="quarter" idx="40"/>
          </p:nvPr>
        </p:nvSpPr>
        <p:spPr>
          <a:xfrm>
            <a:off x="8686800" y="28670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99" name="Text Placeholder 83"/>
          <p:cNvSpPr>
            <a:spLocks noGrp="1"/>
          </p:cNvSpPr>
          <p:nvPr>
            <p:ph type="body" sz="quarter" idx="41"/>
          </p:nvPr>
        </p:nvSpPr>
        <p:spPr>
          <a:xfrm>
            <a:off x="2305051" y="36671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0" name="Text Placeholder 83"/>
          <p:cNvSpPr>
            <a:spLocks noGrp="1"/>
          </p:cNvSpPr>
          <p:nvPr>
            <p:ph type="body" sz="quarter" idx="42"/>
          </p:nvPr>
        </p:nvSpPr>
        <p:spPr>
          <a:xfrm>
            <a:off x="5476875" y="36671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1" name="Text Placeholder 83"/>
          <p:cNvSpPr>
            <a:spLocks noGrp="1"/>
          </p:cNvSpPr>
          <p:nvPr>
            <p:ph type="body" sz="quarter" idx="43"/>
          </p:nvPr>
        </p:nvSpPr>
        <p:spPr>
          <a:xfrm>
            <a:off x="8686800" y="3667125"/>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3" name="Text Placeholder 83"/>
          <p:cNvSpPr>
            <a:spLocks noGrp="1"/>
          </p:cNvSpPr>
          <p:nvPr>
            <p:ph type="body" sz="quarter" idx="44"/>
          </p:nvPr>
        </p:nvSpPr>
        <p:spPr>
          <a:xfrm>
            <a:off x="2305051" y="44767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4" name="Text Placeholder 83"/>
          <p:cNvSpPr>
            <a:spLocks noGrp="1"/>
          </p:cNvSpPr>
          <p:nvPr>
            <p:ph type="body" sz="quarter" idx="45"/>
          </p:nvPr>
        </p:nvSpPr>
        <p:spPr>
          <a:xfrm>
            <a:off x="5476875" y="44767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5" name="Text Placeholder 83"/>
          <p:cNvSpPr>
            <a:spLocks noGrp="1"/>
          </p:cNvSpPr>
          <p:nvPr>
            <p:ph type="body" sz="quarter" idx="46"/>
          </p:nvPr>
        </p:nvSpPr>
        <p:spPr>
          <a:xfrm>
            <a:off x="8686800" y="4476750"/>
            <a:ext cx="3038474" cy="704850"/>
          </a:xfrm>
        </p:spPr>
        <p:txBody>
          <a:bodyPr anchor="ctr" anchorCtr="0"/>
          <a:lstStyle>
            <a:lvl1pPr marL="0" indent="0" algn="ctr">
              <a:buFontTx/>
              <a:buNone/>
              <a:defRPr sz="1600" baseline="0"/>
            </a:lvl1pPr>
          </a:lstStyle>
          <a:p>
            <a:pPr lvl="0"/>
            <a:r>
              <a:rPr lang="en-US" dirty="0" smtClean="0"/>
              <a:t>Click to edit Master text styles</a:t>
            </a:r>
            <a:endParaRPr lang="en-US" dirty="0"/>
          </a:p>
        </p:txBody>
      </p:sp>
      <p:sp>
        <p:nvSpPr>
          <p:cNvPr id="108" name="Text Placeholder 106"/>
          <p:cNvSpPr>
            <a:spLocks noGrp="1"/>
          </p:cNvSpPr>
          <p:nvPr>
            <p:ph type="body" sz="quarter" idx="47"/>
          </p:nvPr>
        </p:nvSpPr>
        <p:spPr>
          <a:xfrm>
            <a:off x="447675" y="5257800"/>
            <a:ext cx="1781175" cy="257175"/>
          </a:xfrm>
        </p:spPr>
        <p:txBody>
          <a:bodyPr/>
          <a:lstStyle>
            <a:lvl1pPr marL="0" indent="0">
              <a:buFontTx/>
              <a:buNone/>
              <a:defRPr sz="1050" baseline="0"/>
            </a:lvl1pPr>
          </a:lstStyle>
          <a:p>
            <a:pPr lvl="0"/>
            <a:r>
              <a:rPr lang="en-US" dirty="0" smtClean="0"/>
              <a:t>Click to edit Master text styles</a:t>
            </a:r>
            <a:endParaRPr lang="en-US" dirty="0"/>
          </a:p>
        </p:txBody>
      </p:sp>
      <p:sp>
        <p:nvSpPr>
          <p:cNvPr id="109" name="Text Placeholder 83"/>
          <p:cNvSpPr>
            <a:spLocks noGrp="1"/>
          </p:cNvSpPr>
          <p:nvPr>
            <p:ph type="body" sz="quarter" idx="48"/>
          </p:nvPr>
        </p:nvSpPr>
        <p:spPr>
          <a:xfrm>
            <a:off x="2305051" y="52768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
        <p:nvSpPr>
          <p:cNvPr id="110" name="Text Placeholder 83"/>
          <p:cNvSpPr>
            <a:spLocks noGrp="1"/>
          </p:cNvSpPr>
          <p:nvPr>
            <p:ph type="body" sz="quarter" idx="49"/>
          </p:nvPr>
        </p:nvSpPr>
        <p:spPr>
          <a:xfrm>
            <a:off x="5476875" y="52768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
        <p:nvSpPr>
          <p:cNvPr id="111" name="Text Placeholder 83"/>
          <p:cNvSpPr>
            <a:spLocks noGrp="1"/>
          </p:cNvSpPr>
          <p:nvPr>
            <p:ph type="body" sz="quarter" idx="50"/>
          </p:nvPr>
        </p:nvSpPr>
        <p:spPr>
          <a:xfrm>
            <a:off x="8686800" y="5276850"/>
            <a:ext cx="3038474" cy="228600"/>
          </a:xfrm>
        </p:spPr>
        <p:txBody>
          <a:bodyPr anchor="ctr" anchorCtr="0"/>
          <a:lstStyle>
            <a:lvl1pPr marL="0" indent="0" algn="ctr">
              <a:buFontTx/>
              <a:buNone/>
              <a:defRPr sz="1100" baseline="0">
                <a:solidFill>
                  <a:schemeClr val="bg1"/>
                </a:solidFill>
              </a:defRPr>
            </a:lvl1pPr>
          </a:lstStyle>
          <a:p>
            <a:pPr lvl="0"/>
            <a:r>
              <a:rPr lang="en-US" dirty="0" smtClean="0"/>
              <a:t>Click to edit Master text styles</a:t>
            </a:r>
            <a:endParaRPr lang="en-US" dirty="0"/>
          </a:p>
        </p:txBody>
      </p:sp>
      <p:sp>
        <p:nvSpPr>
          <p:cNvPr id="112"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Tree>
    <p:custDataLst>
      <p:tags r:id="rId1"/>
    </p:custDataLst>
    <p:extLst>
      <p:ext uri="{BB962C8B-B14F-4D97-AF65-F5344CB8AC3E}">
        <p14:creationId xmlns:p14="http://schemas.microsoft.com/office/powerpoint/2010/main" val="88116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 Layout 8 - 3 Row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1896233" y="1515533"/>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p:cNvGrpSpPr/>
          <p:nvPr/>
        </p:nvGrpSpPr>
        <p:grpSpPr>
          <a:xfrm>
            <a:off x="471714" y="2972472"/>
            <a:ext cx="11261197" cy="1724321"/>
            <a:chOff x="471715" y="2972472"/>
            <a:chExt cx="8229600" cy="1724321"/>
          </a:xfrm>
        </p:grpSpPr>
        <p:cxnSp>
          <p:nvCxnSpPr>
            <p:cNvPr id="26" name="Straight Connector 25"/>
            <p:cNvCxnSpPr/>
            <p:nvPr/>
          </p:nvCxnSpPr>
          <p:spPr>
            <a:xfrm>
              <a:off x="471715" y="2972472"/>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715" y="4696793"/>
              <a:ext cx="82296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0" name="Picture Placeholder 54"/>
          <p:cNvPicPr>
            <a:picLocks noChangeAspect="1"/>
          </p:cNvPicPr>
          <p:nvPr/>
        </p:nvPicPr>
        <p:blipFill>
          <a:blip r:embed="rId3" cstate="email">
            <a:extLst>
              <a:ext uri="{28A0092B-C50C-407E-A947-70E740481C1C}">
                <a14:useLocalDpi xmlns:a14="http://schemas.microsoft.com/office/drawing/2010/main"/>
              </a:ext>
            </a:extLst>
          </a:blip>
          <a:srcRect l="286" r="286"/>
          <a:stretch>
            <a:fillRect/>
          </a:stretch>
        </p:blipFill>
        <p:spPr>
          <a:xfrm>
            <a:off x="2039107" y="1638299"/>
            <a:ext cx="1657350" cy="952501"/>
          </a:xfrm>
          <a:prstGeom prst="rect">
            <a:avLst/>
          </a:prstGeom>
          <a:ln>
            <a:solidFill>
              <a:schemeClr val="bg1"/>
            </a:solidFill>
          </a:ln>
        </p:spPr>
      </p:pic>
      <p:sp>
        <p:nvSpPr>
          <p:cNvPr id="23" name="TextBox 22"/>
          <p:cNvSpPr txBox="1"/>
          <p:nvPr/>
        </p:nvSpPr>
        <p:spPr>
          <a:xfrm>
            <a:off x="2195162" y="1749362"/>
            <a:ext cx="1345240" cy="769441"/>
          </a:xfrm>
          <a:prstGeom prst="rect">
            <a:avLst/>
          </a:prstGeom>
          <a:noFill/>
        </p:spPr>
        <p:txBody>
          <a:bodyPr wrap="none" rtlCol="0">
            <a:spAutoFit/>
          </a:bodyPr>
          <a:lstStyle/>
          <a:p>
            <a:pPr algn="ctr"/>
            <a:r>
              <a:rPr lang="en-US" sz="4400" dirty="0"/>
              <a:t>FPO</a:t>
            </a:r>
          </a:p>
        </p:txBody>
      </p:sp>
      <p:sp>
        <p:nvSpPr>
          <p:cNvPr id="72" name="Rectangle 71"/>
          <p:cNvSpPr/>
          <p:nvPr userDrawn="1"/>
        </p:nvSpPr>
        <p:spPr>
          <a:xfrm>
            <a:off x="1896233" y="1617133"/>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Picture Placeholder 42"/>
          <p:cNvSpPr>
            <a:spLocks noGrp="1"/>
          </p:cNvSpPr>
          <p:nvPr userDrawn="1">
            <p:ph type="pic" sz="quarter" idx="19"/>
          </p:nvPr>
        </p:nvSpPr>
        <p:spPr>
          <a:xfrm>
            <a:off x="1990725" y="1606070"/>
            <a:ext cx="1743075" cy="1039182"/>
          </a:xfrm>
        </p:spPr>
        <p:txBody>
          <a:bodyPr/>
          <a:lstStyle/>
          <a:p>
            <a:endParaRPr lang="en-US" dirty="0"/>
          </a:p>
        </p:txBody>
      </p:sp>
      <p:sp>
        <p:nvSpPr>
          <p:cNvPr id="76" name="Rectangle 75"/>
          <p:cNvSpPr/>
          <p:nvPr userDrawn="1"/>
        </p:nvSpPr>
        <p:spPr>
          <a:xfrm>
            <a:off x="1896233" y="3215092"/>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9" name="Picture Placeholder 54"/>
          <p:cNvPicPr>
            <a:picLocks noChangeAspect="1"/>
          </p:cNvPicPr>
          <p:nvPr userDrawn="1"/>
        </p:nvPicPr>
        <p:blipFill>
          <a:blip r:embed="rId3" cstate="email">
            <a:extLst>
              <a:ext uri="{28A0092B-C50C-407E-A947-70E740481C1C}">
                <a14:useLocalDpi xmlns:a14="http://schemas.microsoft.com/office/drawing/2010/main"/>
              </a:ext>
            </a:extLst>
          </a:blip>
          <a:srcRect l="286" r="286"/>
          <a:stretch>
            <a:fillRect/>
          </a:stretch>
        </p:blipFill>
        <p:spPr>
          <a:xfrm>
            <a:off x="2039107" y="3337858"/>
            <a:ext cx="1657350" cy="952501"/>
          </a:xfrm>
          <a:prstGeom prst="rect">
            <a:avLst/>
          </a:prstGeom>
          <a:ln>
            <a:solidFill>
              <a:schemeClr val="bg1"/>
            </a:solidFill>
          </a:ln>
        </p:spPr>
      </p:pic>
      <p:sp>
        <p:nvSpPr>
          <p:cNvPr id="80" name="TextBox 79"/>
          <p:cNvSpPr txBox="1"/>
          <p:nvPr userDrawn="1"/>
        </p:nvSpPr>
        <p:spPr>
          <a:xfrm>
            <a:off x="2195162" y="3448921"/>
            <a:ext cx="1345240" cy="769441"/>
          </a:xfrm>
          <a:prstGeom prst="rect">
            <a:avLst/>
          </a:prstGeom>
          <a:noFill/>
        </p:spPr>
        <p:txBody>
          <a:bodyPr wrap="none" rtlCol="0">
            <a:spAutoFit/>
          </a:bodyPr>
          <a:lstStyle/>
          <a:p>
            <a:pPr algn="ctr"/>
            <a:r>
              <a:rPr lang="en-US" sz="4400" dirty="0"/>
              <a:t>FPO</a:t>
            </a:r>
          </a:p>
        </p:txBody>
      </p:sp>
      <p:sp>
        <p:nvSpPr>
          <p:cNvPr id="81" name="Rectangle 80"/>
          <p:cNvSpPr/>
          <p:nvPr userDrawn="1"/>
        </p:nvSpPr>
        <p:spPr>
          <a:xfrm>
            <a:off x="1896233" y="3316692"/>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Picture Placeholder 42"/>
          <p:cNvSpPr>
            <a:spLocks noGrp="1"/>
          </p:cNvSpPr>
          <p:nvPr>
            <p:ph type="pic" sz="quarter" idx="25"/>
          </p:nvPr>
        </p:nvSpPr>
        <p:spPr>
          <a:xfrm>
            <a:off x="1990725" y="3305629"/>
            <a:ext cx="1743075" cy="1039182"/>
          </a:xfrm>
        </p:spPr>
        <p:txBody>
          <a:bodyPr/>
          <a:lstStyle/>
          <a:p>
            <a:endParaRPr lang="en-US" dirty="0"/>
          </a:p>
        </p:txBody>
      </p:sp>
      <p:sp>
        <p:nvSpPr>
          <p:cNvPr id="85" name="Rectangle 84"/>
          <p:cNvSpPr/>
          <p:nvPr userDrawn="1"/>
        </p:nvSpPr>
        <p:spPr>
          <a:xfrm>
            <a:off x="1896233" y="5014864"/>
            <a:ext cx="1943099" cy="1210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8" name="Picture Placeholder 54"/>
          <p:cNvPicPr>
            <a:picLocks noChangeAspect="1"/>
          </p:cNvPicPr>
          <p:nvPr userDrawn="1"/>
        </p:nvPicPr>
        <p:blipFill>
          <a:blip r:embed="rId3" cstate="email">
            <a:extLst>
              <a:ext uri="{28A0092B-C50C-407E-A947-70E740481C1C}">
                <a14:useLocalDpi xmlns:a14="http://schemas.microsoft.com/office/drawing/2010/main"/>
              </a:ext>
            </a:extLst>
          </a:blip>
          <a:srcRect l="286" r="286"/>
          <a:stretch>
            <a:fillRect/>
          </a:stretch>
        </p:blipFill>
        <p:spPr>
          <a:xfrm>
            <a:off x="2039107" y="5137630"/>
            <a:ext cx="1657350" cy="952501"/>
          </a:xfrm>
          <a:prstGeom prst="rect">
            <a:avLst/>
          </a:prstGeom>
          <a:ln>
            <a:solidFill>
              <a:schemeClr val="bg1"/>
            </a:solidFill>
          </a:ln>
        </p:spPr>
      </p:pic>
      <p:sp>
        <p:nvSpPr>
          <p:cNvPr id="89" name="TextBox 88"/>
          <p:cNvSpPr txBox="1"/>
          <p:nvPr userDrawn="1"/>
        </p:nvSpPr>
        <p:spPr>
          <a:xfrm>
            <a:off x="2195162" y="5248693"/>
            <a:ext cx="1345240" cy="769441"/>
          </a:xfrm>
          <a:prstGeom prst="rect">
            <a:avLst/>
          </a:prstGeom>
          <a:noFill/>
        </p:spPr>
        <p:txBody>
          <a:bodyPr wrap="none" rtlCol="0">
            <a:spAutoFit/>
          </a:bodyPr>
          <a:lstStyle/>
          <a:p>
            <a:pPr algn="ctr"/>
            <a:r>
              <a:rPr lang="en-US" sz="4400" dirty="0"/>
              <a:t>FPO</a:t>
            </a:r>
          </a:p>
        </p:txBody>
      </p:sp>
      <p:sp>
        <p:nvSpPr>
          <p:cNvPr id="90" name="Rectangle 89"/>
          <p:cNvSpPr/>
          <p:nvPr userDrawn="1"/>
        </p:nvSpPr>
        <p:spPr>
          <a:xfrm>
            <a:off x="1896233" y="5116464"/>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Picture Placeholder 42"/>
          <p:cNvSpPr>
            <a:spLocks noGrp="1"/>
          </p:cNvSpPr>
          <p:nvPr>
            <p:ph type="pic" sz="quarter" idx="28"/>
          </p:nvPr>
        </p:nvSpPr>
        <p:spPr>
          <a:xfrm>
            <a:off x="1990725" y="5105401"/>
            <a:ext cx="1743075" cy="1039182"/>
          </a:xfrm>
        </p:spPr>
        <p:txBody>
          <a:bodyPr/>
          <a:lstStyle/>
          <a:p>
            <a:endParaRPr lang="en-US" dirty="0"/>
          </a:p>
        </p:txBody>
      </p:sp>
      <p:sp>
        <p:nvSpPr>
          <p:cNvPr id="94" name="Text Placeholder 2"/>
          <p:cNvSpPr>
            <a:spLocks noGrp="1"/>
          </p:cNvSpPr>
          <p:nvPr>
            <p:ph type="body" sz="quarter" idx="15"/>
          </p:nvPr>
        </p:nvSpPr>
        <p:spPr>
          <a:xfrm>
            <a:off x="466725" y="1739898"/>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95" name="Text Placeholder 2"/>
          <p:cNvSpPr>
            <a:spLocks noGrp="1"/>
          </p:cNvSpPr>
          <p:nvPr>
            <p:ph type="body" sz="quarter" idx="24"/>
          </p:nvPr>
        </p:nvSpPr>
        <p:spPr>
          <a:xfrm>
            <a:off x="466725" y="3439457"/>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96" name="Text Placeholder 2"/>
          <p:cNvSpPr>
            <a:spLocks noGrp="1"/>
          </p:cNvSpPr>
          <p:nvPr>
            <p:ph type="body" sz="quarter" idx="27"/>
          </p:nvPr>
        </p:nvSpPr>
        <p:spPr>
          <a:xfrm>
            <a:off x="466725" y="5239229"/>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106" name="Text Placeholder 2"/>
          <p:cNvSpPr>
            <a:spLocks noGrp="1"/>
          </p:cNvSpPr>
          <p:nvPr>
            <p:ph type="body" sz="quarter" idx="31"/>
          </p:nvPr>
        </p:nvSpPr>
        <p:spPr>
          <a:xfrm>
            <a:off x="4076700" y="14986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7" name="Text Placeholder 2"/>
          <p:cNvSpPr>
            <a:spLocks noGrp="1"/>
          </p:cNvSpPr>
          <p:nvPr>
            <p:ph type="body" sz="quarter" idx="32"/>
          </p:nvPr>
        </p:nvSpPr>
        <p:spPr>
          <a:xfrm>
            <a:off x="4076700" y="32004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8" name="Text Placeholder 2"/>
          <p:cNvSpPr>
            <a:spLocks noGrp="1"/>
          </p:cNvSpPr>
          <p:nvPr>
            <p:ph type="body" sz="quarter" idx="33"/>
          </p:nvPr>
        </p:nvSpPr>
        <p:spPr>
          <a:xfrm>
            <a:off x="4076700" y="4991100"/>
            <a:ext cx="7683500" cy="12319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16524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 Layout 8 - 3 Row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9936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1896233" y="1515535"/>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p:nvSpPr>
        <p:spPr>
          <a:xfrm>
            <a:off x="1896233" y="2811993"/>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p:cNvSpPr/>
          <p:nvPr/>
        </p:nvSpPr>
        <p:spPr>
          <a:xfrm>
            <a:off x="1896233" y="4104218"/>
            <a:ext cx="1943099" cy="999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6" name="Straight Connector 25"/>
          <p:cNvCxnSpPr/>
          <p:nvPr/>
        </p:nvCxnSpPr>
        <p:spPr>
          <a:xfrm>
            <a:off x="471714" y="2647861"/>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714" y="3963369"/>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1" name="Text Placeholder 2"/>
          <p:cNvSpPr>
            <a:spLocks noGrp="1"/>
          </p:cNvSpPr>
          <p:nvPr userDrawn="1">
            <p:ph type="body" sz="quarter" idx="15"/>
          </p:nvPr>
        </p:nvSpPr>
        <p:spPr>
          <a:xfrm>
            <a:off x="466725" y="163830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62" name="Text Placeholder 2"/>
          <p:cNvSpPr>
            <a:spLocks noGrp="1"/>
          </p:cNvSpPr>
          <p:nvPr userDrawn="1">
            <p:ph type="body" sz="quarter" idx="16"/>
          </p:nvPr>
        </p:nvSpPr>
        <p:spPr>
          <a:xfrm>
            <a:off x="466725" y="29241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63" name="Text Placeholder 2"/>
          <p:cNvSpPr>
            <a:spLocks noGrp="1"/>
          </p:cNvSpPr>
          <p:nvPr userDrawn="1">
            <p:ph type="body" sz="quarter" idx="17"/>
          </p:nvPr>
        </p:nvSpPr>
        <p:spPr>
          <a:xfrm>
            <a:off x="466725" y="42100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67" name="Picture Placeholder 42"/>
          <p:cNvSpPr>
            <a:spLocks noGrp="1"/>
          </p:cNvSpPr>
          <p:nvPr userDrawn="1">
            <p:ph type="pic" sz="quarter" idx="19"/>
          </p:nvPr>
        </p:nvSpPr>
        <p:spPr>
          <a:xfrm>
            <a:off x="1990725" y="1619250"/>
            <a:ext cx="1743075" cy="809625"/>
          </a:xfrm>
        </p:spPr>
        <p:txBody>
          <a:bodyPr/>
          <a:lstStyle/>
          <a:p>
            <a:endParaRPr lang="en-US" dirty="0"/>
          </a:p>
        </p:txBody>
      </p:sp>
      <p:sp>
        <p:nvSpPr>
          <p:cNvPr id="68" name="Picture Placeholder 42"/>
          <p:cNvSpPr>
            <a:spLocks noGrp="1"/>
          </p:cNvSpPr>
          <p:nvPr userDrawn="1">
            <p:ph type="pic" sz="quarter" idx="25"/>
          </p:nvPr>
        </p:nvSpPr>
        <p:spPr>
          <a:xfrm>
            <a:off x="1990725" y="2949575"/>
            <a:ext cx="1743075" cy="809625"/>
          </a:xfrm>
        </p:spPr>
        <p:txBody>
          <a:bodyPr/>
          <a:lstStyle/>
          <a:p>
            <a:endParaRPr lang="en-US"/>
          </a:p>
        </p:txBody>
      </p:sp>
      <p:sp>
        <p:nvSpPr>
          <p:cNvPr id="69" name="Picture Placeholder 42"/>
          <p:cNvSpPr>
            <a:spLocks noGrp="1"/>
          </p:cNvSpPr>
          <p:nvPr userDrawn="1">
            <p:ph type="pic" sz="quarter" idx="28"/>
          </p:nvPr>
        </p:nvSpPr>
        <p:spPr>
          <a:xfrm>
            <a:off x="1990725" y="4189941"/>
            <a:ext cx="1743075" cy="809625"/>
          </a:xfrm>
        </p:spPr>
        <p:txBody>
          <a:bodyPr/>
          <a:lstStyle/>
          <a:p>
            <a:endParaRPr lang="en-US"/>
          </a:p>
        </p:txBody>
      </p:sp>
      <p:sp>
        <p:nvSpPr>
          <p:cNvPr id="75" name="Text Placeholder 47"/>
          <p:cNvSpPr>
            <a:spLocks noGrp="1"/>
          </p:cNvSpPr>
          <p:nvPr userDrawn="1">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76" name="Text Placeholder 2"/>
          <p:cNvSpPr>
            <a:spLocks noGrp="1"/>
          </p:cNvSpPr>
          <p:nvPr>
            <p:ph type="body" sz="quarter" idx="31"/>
          </p:nvPr>
        </p:nvSpPr>
        <p:spPr>
          <a:xfrm>
            <a:off x="4076700" y="14986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8" name="Text Placeholder 2"/>
          <p:cNvSpPr>
            <a:spLocks noGrp="1"/>
          </p:cNvSpPr>
          <p:nvPr>
            <p:ph type="body" sz="quarter" idx="32"/>
          </p:nvPr>
        </p:nvSpPr>
        <p:spPr>
          <a:xfrm>
            <a:off x="4076700" y="28067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0" name="Text Placeholder 2"/>
          <p:cNvSpPr>
            <a:spLocks noGrp="1"/>
          </p:cNvSpPr>
          <p:nvPr>
            <p:ph type="body" sz="quarter" idx="33"/>
          </p:nvPr>
        </p:nvSpPr>
        <p:spPr>
          <a:xfrm>
            <a:off x="4076700" y="4102100"/>
            <a:ext cx="7683500" cy="10287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6412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 Layout 8 - 4 Rows">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6114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cxnSp>
        <p:nvCxnSpPr>
          <p:cNvPr id="32" name="Straight Connector 31"/>
          <p:cNvCxnSpPr/>
          <p:nvPr/>
        </p:nvCxnSpPr>
        <p:spPr>
          <a:xfrm>
            <a:off x="471714" y="3850127"/>
            <a:ext cx="1126308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714" y="5077795"/>
            <a:ext cx="1126308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8" name="Rectangle 57"/>
          <p:cNvSpPr/>
          <p:nvPr userDrawn="1"/>
        </p:nvSpPr>
        <p:spPr>
          <a:xfrm>
            <a:off x="1896233" y="1515534"/>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59" name="Straight Connector 58"/>
          <p:cNvCxnSpPr/>
          <p:nvPr userDrawn="1"/>
        </p:nvCxnSpPr>
        <p:spPr>
          <a:xfrm>
            <a:off x="471714" y="2571750"/>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sz="quarter" idx="15"/>
          </p:nvPr>
        </p:nvSpPr>
        <p:spPr>
          <a:xfrm>
            <a:off x="466725" y="15049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61" name="Picture Placeholder 42"/>
          <p:cNvSpPr>
            <a:spLocks noGrp="1"/>
          </p:cNvSpPr>
          <p:nvPr>
            <p:ph type="pic" sz="quarter" idx="19"/>
          </p:nvPr>
        </p:nvSpPr>
        <p:spPr>
          <a:xfrm>
            <a:off x="1990725" y="1571625"/>
            <a:ext cx="1304925" cy="619125"/>
          </a:xfrm>
        </p:spPr>
        <p:txBody>
          <a:bodyPr/>
          <a:lstStyle/>
          <a:p>
            <a:endParaRPr lang="en-US" dirty="0"/>
          </a:p>
        </p:txBody>
      </p:sp>
      <p:sp>
        <p:nvSpPr>
          <p:cNvPr id="68" name="Rectangle 67"/>
          <p:cNvSpPr/>
          <p:nvPr userDrawn="1"/>
        </p:nvSpPr>
        <p:spPr>
          <a:xfrm>
            <a:off x="1896233" y="2845859"/>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2"/>
          <p:cNvSpPr>
            <a:spLocks noGrp="1"/>
          </p:cNvSpPr>
          <p:nvPr>
            <p:ph type="body" sz="quarter" idx="24"/>
          </p:nvPr>
        </p:nvSpPr>
        <p:spPr>
          <a:xfrm>
            <a:off x="466725" y="28352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70" name="Picture Placeholder 42"/>
          <p:cNvSpPr>
            <a:spLocks noGrp="1"/>
          </p:cNvSpPr>
          <p:nvPr>
            <p:ph type="pic" sz="quarter" idx="25"/>
          </p:nvPr>
        </p:nvSpPr>
        <p:spPr>
          <a:xfrm>
            <a:off x="1990725" y="2901950"/>
            <a:ext cx="1304925" cy="619125"/>
          </a:xfrm>
        </p:spPr>
        <p:txBody>
          <a:bodyPr/>
          <a:lstStyle/>
          <a:p>
            <a:endParaRPr lang="en-US"/>
          </a:p>
        </p:txBody>
      </p:sp>
      <p:sp>
        <p:nvSpPr>
          <p:cNvPr id="76" name="Rectangle 75"/>
          <p:cNvSpPr/>
          <p:nvPr userDrawn="1"/>
        </p:nvSpPr>
        <p:spPr>
          <a:xfrm>
            <a:off x="1896233" y="4086225"/>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Text Placeholder 2"/>
          <p:cNvSpPr>
            <a:spLocks noGrp="1"/>
          </p:cNvSpPr>
          <p:nvPr>
            <p:ph type="body" sz="quarter" idx="27"/>
          </p:nvPr>
        </p:nvSpPr>
        <p:spPr>
          <a:xfrm>
            <a:off x="466725" y="4075641"/>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78" name="Picture Placeholder 42"/>
          <p:cNvSpPr>
            <a:spLocks noGrp="1"/>
          </p:cNvSpPr>
          <p:nvPr>
            <p:ph type="pic" sz="quarter" idx="28"/>
          </p:nvPr>
        </p:nvSpPr>
        <p:spPr>
          <a:xfrm>
            <a:off x="1990725" y="4142316"/>
            <a:ext cx="1304925" cy="619125"/>
          </a:xfrm>
        </p:spPr>
        <p:txBody>
          <a:bodyPr/>
          <a:lstStyle/>
          <a:p>
            <a:endParaRPr lang="en-US"/>
          </a:p>
        </p:txBody>
      </p:sp>
      <p:sp>
        <p:nvSpPr>
          <p:cNvPr id="84" name="Rectangle 83"/>
          <p:cNvSpPr/>
          <p:nvPr userDrawn="1"/>
        </p:nvSpPr>
        <p:spPr>
          <a:xfrm>
            <a:off x="1896233" y="5343525"/>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Text Placeholder 2"/>
          <p:cNvSpPr>
            <a:spLocks noGrp="1"/>
          </p:cNvSpPr>
          <p:nvPr>
            <p:ph type="body" sz="quarter" idx="30"/>
          </p:nvPr>
        </p:nvSpPr>
        <p:spPr>
          <a:xfrm>
            <a:off x="466725" y="5332941"/>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86" name="Picture Placeholder 42"/>
          <p:cNvSpPr>
            <a:spLocks noGrp="1"/>
          </p:cNvSpPr>
          <p:nvPr>
            <p:ph type="pic" sz="quarter" idx="31"/>
          </p:nvPr>
        </p:nvSpPr>
        <p:spPr>
          <a:xfrm>
            <a:off x="1990725" y="5399616"/>
            <a:ext cx="1304925" cy="619125"/>
          </a:xfrm>
        </p:spPr>
        <p:txBody>
          <a:bodyPr/>
          <a:lstStyle/>
          <a:p>
            <a:endParaRPr lang="en-US"/>
          </a:p>
        </p:txBody>
      </p:sp>
      <p:sp>
        <p:nvSpPr>
          <p:cNvPr id="89" name="Text Placeholder 64"/>
          <p:cNvSpPr>
            <a:spLocks noGrp="1"/>
          </p:cNvSpPr>
          <p:nvPr>
            <p:ph type="body" sz="quarter" idx="32"/>
          </p:nvPr>
        </p:nvSpPr>
        <p:spPr>
          <a:xfrm>
            <a:off x="3657600" y="14478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0" name="Text Placeholder 64"/>
          <p:cNvSpPr>
            <a:spLocks noGrp="1"/>
          </p:cNvSpPr>
          <p:nvPr>
            <p:ph type="body" sz="quarter" idx="33"/>
          </p:nvPr>
        </p:nvSpPr>
        <p:spPr>
          <a:xfrm>
            <a:off x="3657600" y="27813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1" name="Text Placeholder 64"/>
          <p:cNvSpPr>
            <a:spLocks noGrp="1"/>
          </p:cNvSpPr>
          <p:nvPr>
            <p:ph type="body" sz="quarter" idx="34"/>
          </p:nvPr>
        </p:nvSpPr>
        <p:spPr>
          <a:xfrm>
            <a:off x="3657600" y="40386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2" name="Text Placeholder 64"/>
          <p:cNvSpPr>
            <a:spLocks noGrp="1"/>
          </p:cNvSpPr>
          <p:nvPr>
            <p:ph type="body" sz="quarter" idx="35"/>
          </p:nvPr>
        </p:nvSpPr>
        <p:spPr>
          <a:xfrm>
            <a:off x="3657600" y="5270500"/>
            <a:ext cx="80645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8834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nfo Layout 8 - 4 Rows and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7177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1896233" y="1515534"/>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p:nvSpPr>
        <p:spPr>
          <a:xfrm>
            <a:off x="1896233" y="2465212"/>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p:cNvSpPr/>
          <p:nvPr/>
        </p:nvSpPr>
        <p:spPr>
          <a:xfrm>
            <a:off x="1896233" y="3414890"/>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1" name="Straight Connector 30"/>
          <p:cNvCxnSpPr/>
          <p:nvPr/>
        </p:nvCxnSpPr>
        <p:spPr>
          <a:xfrm>
            <a:off x="471714" y="2361353"/>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1714" y="3311031"/>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714" y="4260709"/>
            <a:ext cx="1126308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96233" y="4364567"/>
            <a:ext cx="1504949" cy="7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Text Placeholder 2"/>
          <p:cNvSpPr>
            <a:spLocks noGrp="1"/>
          </p:cNvSpPr>
          <p:nvPr>
            <p:ph type="body" sz="quarter" idx="15"/>
          </p:nvPr>
        </p:nvSpPr>
        <p:spPr>
          <a:xfrm>
            <a:off x="466725" y="15049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40" name="Text Placeholder 2"/>
          <p:cNvSpPr>
            <a:spLocks noGrp="1"/>
          </p:cNvSpPr>
          <p:nvPr>
            <p:ph type="body" sz="quarter" idx="16"/>
          </p:nvPr>
        </p:nvSpPr>
        <p:spPr>
          <a:xfrm>
            <a:off x="466725" y="2457450"/>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41" name="Text Placeholder 2"/>
          <p:cNvSpPr>
            <a:spLocks noGrp="1"/>
          </p:cNvSpPr>
          <p:nvPr>
            <p:ph type="body" sz="quarter" idx="17"/>
          </p:nvPr>
        </p:nvSpPr>
        <p:spPr>
          <a:xfrm>
            <a:off x="466725" y="34194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42" name="Text Placeholder 2"/>
          <p:cNvSpPr>
            <a:spLocks noGrp="1"/>
          </p:cNvSpPr>
          <p:nvPr>
            <p:ph type="body" sz="quarter" idx="18"/>
          </p:nvPr>
        </p:nvSpPr>
        <p:spPr>
          <a:xfrm>
            <a:off x="466725" y="4371975"/>
            <a:ext cx="1381125" cy="752475"/>
          </a:xfrm>
        </p:spPr>
        <p:txBody>
          <a:bodyPr anchor="ctr" anchorCtr="0"/>
          <a:lstStyle>
            <a:lvl1pPr marL="0" indent="0">
              <a:buFontTx/>
              <a:buNone/>
              <a:defRPr sz="1400" baseline="0"/>
            </a:lvl1pPr>
            <a:lvl2pPr>
              <a:defRPr sz="1400" baseline="0"/>
            </a:lvl2pPr>
            <a:lvl3pPr>
              <a:defRPr sz="1400" baseline="0"/>
            </a:lvl3pPr>
            <a:lvl4pPr>
              <a:defRPr sz="1400" baseline="0"/>
            </a:lvl4pPr>
            <a:lvl5pPr>
              <a:defRPr sz="1400" baseline="0"/>
            </a:lvl5pPr>
          </a:lstStyle>
          <a:p>
            <a:pPr lvl="0"/>
            <a:r>
              <a:rPr lang="en-US" dirty="0" smtClean="0"/>
              <a:t>Click to edit Master text styles</a:t>
            </a:r>
            <a:endParaRPr lang="en-US" dirty="0"/>
          </a:p>
        </p:txBody>
      </p:sp>
      <p:sp>
        <p:nvSpPr>
          <p:cNvPr id="47" name="Picture Placeholder 42"/>
          <p:cNvSpPr>
            <a:spLocks noGrp="1"/>
          </p:cNvSpPr>
          <p:nvPr>
            <p:ph type="pic" sz="quarter" idx="19"/>
          </p:nvPr>
        </p:nvSpPr>
        <p:spPr>
          <a:xfrm>
            <a:off x="1990725" y="1571625"/>
            <a:ext cx="1304925" cy="619125"/>
          </a:xfrm>
        </p:spPr>
        <p:txBody>
          <a:bodyPr/>
          <a:lstStyle/>
          <a:p>
            <a:endParaRPr lang="en-US"/>
          </a:p>
        </p:txBody>
      </p:sp>
      <p:sp>
        <p:nvSpPr>
          <p:cNvPr id="48" name="Picture Placeholder 42"/>
          <p:cNvSpPr>
            <a:spLocks noGrp="1"/>
          </p:cNvSpPr>
          <p:nvPr>
            <p:ph type="pic" sz="quarter" idx="20"/>
          </p:nvPr>
        </p:nvSpPr>
        <p:spPr>
          <a:xfrm>
            <a:off x="1990725" y="2514600"/>
            <a:ext cx="1304925" cy="619125"/>
          </a:xfrm>
        </p:spPr>
        <p:txBody>
          <a:bodyPr/>
          <a:lstStyle/>
          <a:p>
            <a:endParaRPr lang="en-US"/>
          </a:p>
        </p:txBody>
      </p:sp>
      <p:sp>
        <p:nvSpPr>
          <p:cNvPr id="49" name="Picture Placeholder 42"/>
          <p:cNvSpPr>
            <a:spLocks noGrp="1"/>
          </p:cNvSpPr>
          <p:nvPr>
            <p:ph type="pic" sz="quarter" idx="21"/>
          </p:nvPr>
        </p:nvSpPr>
        <p:spPr>
          <a:xfrm>
            <a:off x="1990725" y="3467100"/>
            <a:ext cx="1304925" cy="619125"/>
          </a:xfrm>
        </p:spPr>
        <p:txBody>
          <a:bodyPr/>
          <a:lstStyle/>
          <a:p>
            <a:endParaRPr lang="en-US"/>
          </a:p>
        </p:txBody>
      </p:sp>
      <p:sp>
        <p:nvSpPr>
          <p:cNvPr id="50" name="Picture Placeholder 42"/>
          <p:cNvSpPr>
            <a:spLocks noGrp="1"/>
          </p:cNvSpPr>
          <p:nvPr>
            <p:ph type="pic" sz="quarter" idx="22"/>
          </p:nvPr>
        </p:nvSpPr>
        <p:spPr>
          <a:xfrm>
            <a:off x="1990725" y="4419600"/>
            <a:ext cx="1304925" cy="619125"/>
          </a:xfrm>
        </p:spPr>
        <p:txBody>
          <a:bodyPr/>
          <a:lstStyle/>
          <a:p>
            <a:endParaRPr lang="en-US"/>
          </a:p>
        </p:txBody>
      </p:sp>
      <p:sp>
        <p:nvSpPr>
          <p:cNvPr id="63" name="Text Placeholder 47"/>
          <p:cNvSpPr>
            <a:spLocks noGrp="1"/>
          </p:cNvSpPr>
          <p:nvPr>
            <p:ph type="body" sz="quarter" idx="27"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66" name="Text Placeholder 64"/>
          <p:cNvSpPr>
            <a:spLocks noGrp="1"/>
          </p:cNvSpPr>
          <p:nvPr>
            <p:ph type="body" sz="quarter" idx="28"/>
          </p:nvPr>
        </p:nvSpPr>
        <p:spPr>
          <a:xfrm>
            <a:off x="3657600" y="14478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7" name="Text Placeholder 64"/>
          <p:cNvSpPr>
            <a:spLocks noGrp="1"/>
          </p:cNvSpPr>
          <p:nvPr>
            <p:ph type="body" sz="quarter" idx="29"/>
          </p:nvPr>
        </p:nvSpPr>
        <p:spPr>
          <a:xfrm>
            <a:off x="3657600" y="24130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8" name="Text Placeholder 64"/>
          <p:cNvSpPr>
            <a:spLocks noGrp="1"/>
          </p:cNvSpPr>
          <p:nvPr>
            <p:ph type="body" sz="quarter" idx="30"/>
          </p:nvPr>
        </p:nvSpPr>
        <p:spPr>
          <a:xfrm>
            <a:off x="3657600" y="33528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9" name="Text Placeholder 64"/>
          <p:cNvSpPr>
            <a:spLocks noGrp="1"/>
          </p:cNvSpPr>
          <p:nvPr>
            <p:ph type="body" sz="quarter" idx="31"/>
          </p:nvPr>
        </p:nvSpPr>
        <p:spPr>
          <a:xfrm>
            <a:off x="3657600" y="4305300"/>
            <a:ext cx="8077200" cy="8382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30943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fo Layout 9">
    <p:spTree>
      <p:nvGrpSpPr>
        <p:cNvPr id="1" name=""/>
        <p:cNvGrpSpPr/>
        <p:nvPr/>
      </p:nvGrpSpPr>
      <p:grpSpPr>
        <a:xfrm>
          <a:off x="0" y="0"/>
          <a:ext cx="0" cy="0"/>
          <a:chOff x="0" y="0"/>
          <a:chExt cx="0" cy="0"/>
        </a:xfrm>
      </p:grpSpPr>
      <p:sp>
        <p:nvSpPr>
          <p:cNvPr id="135" name="Text Placeholder 2"/>
          <p:cNvSpPr>
            <a:spLocks noGrp="1"/>
          </p:cNvSpPr>
          <p:nvPr>
            <p:ph type="body" sz="quarter" idx="25"/>
          </p:nvPr>
        </p:nvSpPr>
        <p:spPr>
          <a:xfrm rot="16200000">
            <a:off x="-335279" y="4808219"/>
            <a:ext cx="2124073"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7" name="Text Placeholder 2"/>
          <p:cNvSpPr>
            <a:spLocks noGrp="1"/>
          </p:cNvSpPr>
          <p:nvPr>
            <p:ph type="body" sz="quarter" idx="26"/>
          </p:nvPr>
        </p:nvSpPr>
        <p:spPr>
          <a:xfrm rot="16200000">
            <a:off x="-335279" y="2703194"/>
            <a:ext cx="2124073"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9224744" y="1913466"/>
            <a:ext cx="251550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966381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566356"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58700" y="1913466"/>
            <a:ext cx="251550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07" name="Group 106"/>
          <p:cNvGrpSpPr/>
          <p:nvPr userDrawn="1"/>
        </p:nvGrpSpPr>
        <p:grpSpPr>
          <a:xfrm>
            <a:off x="987425" y="2260510"/>
            <a:ext cx="10699994" cy="1466850"/>
            <a:chOff x="851534" y="2260510"/>
            <a:chExt cx="7810500" cy="1466850"/>
          </a:xfrm>
        </p:grpSpPr>
        <p:cxnSp>
          <p:nvCxnSpPr>
            <p:cNvPr id="113" name="Straight Connector 112"/>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851534" y="37273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userDrawn="1"/>
        </p:nvCxnSpPr>
        <p:spPr>
          <a:xfrm>
            <a:off x="987425" y="44195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987425" y="47878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987425" y="51561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987425" y="55117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987425" y="5880010"/>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40" y="4038416"/>
            <a:ext cx="11245257" cy="762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230894" y="197855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230892" y="208650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230894" y="2340504"/>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230892" y="2448454"/>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230894" y="270721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230892" y="281516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230894" y="306440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230892" y="317235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230894" y="3435880"/>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230892" y="3543830"/>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9230894" y="379306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9230892" y="390101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230894" y="4126441"/>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230892" y="4234391"/>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9230894" y="4488391"/>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30892" y="4596341"/>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230894" y="4855104"/>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230892" y="4963054"/>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230892" y="5224991"/>
            <a:ext cx="1745630"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230892" y="5332941"/>
            <a:ext cx="62633"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230894" y="5593291"/>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230892" y="5701241"/>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230894" y="5931430"/>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230892" y="6039380"/>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457200" y="4038868"/>
            <a:ext cx="538056" cy="1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 Placeholder 2"/>
          <p:cNvSpPr>
            <a:spLocks noGrp="1"/>
          </p:cNvSpPr>
          <p:nvPr>
            <p:ph type="body" sz="quarter" idx="20"/>
          </p:nvPr>
        </p:nvSpPr>
        <p:spPr>
          <a:xfrm>
            <a:off x="990600" y="1516380"/>
            <a:ext cx="251460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29" name="Text Placeholder 2"/>
          <p:cNvSpPr>
            <a:spLocks noGrp="1"/>
          </p:cNvSpPr>
          <p:nvPr>
            <p:ph type="body" sz="quarter" idx="21"/>
          </p:nvPr>
        </p:nvSpPr>
        <p:spPr>
          <a:xfrm>
            <a:off x="3764280"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0" name="Text Placeholder 2"/>
          <p:cNvSpPr>
            <a:spLocks noGrp="1"/>
          </p:cNvSpPr>
          <p:nvPr>
            <p:ph type="body" sz="quarter" idx="22"/>
          </p:nvPr>
        </p:nvSpPr>
        <p:spPr>
          <a:xfrm>
            <a:off x="6494584"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1" name="Text Placeholder 2"/>
          <p:cNvSpPr>
            <a:spLocks noGrp="1"/>
          </p:cNvSpPr>
          <p:nvPr>
            <p:ph type="body" sz="quarter" idx="23"/>
          </p:nvPr>
        </p:nvSpPr>
        <p:spPr>
          <a:xfrm>
            <a:off x="9231925"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3" name="Text Placeholder 2"/>
          <p:cNvSpPr>
            <a:spLocks noGrp="1"/>
          </p:cNvSpPr>
          <p:nvPr>
            <p:ph type="body" sz="quarter" idx="27"/>
          </p:nvPr>
        </p:nvSpPr>
        <p:spPr>
          <a:xfrm>
            <a:off x="1000125"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38" name="Text Placeholder 2"/>
          <p:cNvSpPr>
            <a:spLocks noGrp="1"/>
          </p:cNvSpPr>
          <p:nvPr>
            <p:ph type="body" sz="quarter" idx="28"/>
          </p:nvPr>
        </p:nvSpPr>
        <p:spPr>
          <a:xfrm>
            <a:off x="1000125"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0" name="Text Placeholder 2"/>
          <p:cNvSpPr>
            <a:spLocks noGrp="1"/>
          </p:cNvSpPr>
          <p:nvPr>
            <p:ph type="body" sz="quarter" idx="29"/>
          </p:nvPr>
        </p:nvSpPr>
        <p:spPr>
          <a:xfrm>
            <a:off x="1000125"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1" name="Text Placeholder 2"/>
          <p:cNvSpPr>
            <a:spLocks noGrp="1"/>
          </p:cNvSpPr>
          <p:nvPr>
            <p:ph type="body" sz="quarter" idx="30"/>
          </p:nvPr>
        </p:nvSpPr>
        <p:spPr>
          <a:xfrm>
            <a:off x="1000125"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2" name="Text Placeholder 2"/>
          <p:cNvSpPr>
            <a:spLocks noGrp="1"/>
          </p:cNvSpPr>
          <p:nvPr>
            <p:ph type="body" sz="quarter" idx="31"/>
          </p:nvPr>
        </p:nvSpPr>
        <p:spPr>
          <a:xfrm>
            <a:off x="1000125" y="33813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3" name="Text Placeholder 2"/>
          <p:cNvSpPr>
            <a:spLocks noGrp="1"/>
          </p:cNvSpPr>
          <p:nvPr>
            <p:ph type="body" sz="quarter" idx="32"/>
          </p:nvPr>
        </p:nvSpPr>
        <p:spPr>
          <a:xfrm>
            <a:off x="1000125" y="3724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4" name="Text Placeholder 2"/>
          <p:cNvSpPr>
            <a:spLocks noGrp="1"/>
          </p:cNvSpPr>
          <p:nvPr>
            <p:ph type="body" sz="quarter" idx="33"/>
          </p:nvPr>
        </p:nvSpPr>
        <p:spPr>
          <a:xfrm>
            <a:off x="1000125" y="40957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5" name="Text Placeholder 2"/>
          <p:cNvSpPr>
            <a:spLocks noGrp="1"/>
          </p:cNvSpPr>
          <p:nvPr>
            <p:ph type="body" sz="quarter" idx="34"/>
          </p:nvPr>
        </p:nvSpPr>
        <p:spPr>
          <a:xfrm>
            <a:off x="1000125" y="4486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6" name="Text Placeholder 2"/>
          <p:cNvSpPr>
            <a:spLocks noGrp="1"/>
          </p:cNvSpPr>
          <p:nvPr>
            <p:ph type="body" sz="quarter" idx="35"/>
          </p:nvPr>
        </p:nvSpPr>
        <p:spPr>
          <a:xfrm>
            <a:off x="1000125" y="48101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7" name="Text Placeholder 2"/>
          <p:cNvSpPr>
            <a:spLocks noGrp="1"/>
          </p:cNvSpPr>
          <p:nvPr>
            <p:ph type="body" sz="quarter" idx="36"/>
          </p:nvPr>
        </p:nvSpPr>
        <p:spPr>
          <a:xfrm>
            <a:off x="1000125" y="51816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8" name="Text Placeholder 2"/>
          <p:cNvSpPr>
            <a:spLocks noGrp="1"/>
          </p:cNvSpPr>
          <p:nvPr>
            <p:ph type="body" sz="quarter" idx="37"/>
          </p:nvPr>
        </p:nvSpPr>
        <p:spPr>
          <a:xfrm>
            <a:off x="1000125" y="5543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9" name="Text Placeholder 2"/>
          <p:cNvSpPr>
            <a:spLocks noGrp="1"/>
          </p:cNvSpPr>
          <p:nvPr>
            <p:ph type="body" sz="quarter" idx="38"/>
          </p:nvPr>
        </p:nvSpPr>
        <p:spPr>
          <a:xfrm>
            <a:off x="1000125" y="5915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4" name="Text Placeholder 2"/>
          <p:cNvSpPr>
            <a:spLocks noGrp="1"/>
          </p:cNvSpPr>
          <p:nvPr>
            <p:ph type="body" sz="quarter" idx="39"/>
          </p:nvPr>
        </p:nvSpPr>
        <p:spPr>
          <a:xfrm>
            <a:off x="3752850"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5" name="Text Placeholder 2"/>
          <p:cNvSpPr>
            <a:spLocks noGrp="1"/>
          </p:cNvSpPr>
          <p:nvPr>
            <p:ph type="body" sz="quarter" idx="40"/>
          </p:nvPr>
        </p:nvSpPr>
        <p:spPr>
          <a:xfrm>
            <a:off x="3752850"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6" name="Text Placeholder 2"/>
          <p:cNvSpPr>
            <a:spLocks noGrp="1"/>
          </p:cNvSpPr>
          <p:nvPr>
            <p:ph type="body" sz="quarter" idx="41"/>
          </p:nvPr>
        </p:nvSpPr>
        <p:spPr>
          <a:xfrm>
            <a:off x="3752850"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7" name="Text Placeholder 2"/>
          <p:cNvSpPr>
            <a:spLocks noGrp="1"/>
          </p:cNvSpPr>
          <p:nvPr>
            <p:ph type="body" sz="quarter" idx="42"/>
          </p:nvPr>
        </p:nvSpPr>
        <p:spPr>
          <a:xfrm>
            <a:off x="3752850"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8" name="Text Placeholder 2"/>
          <p:cNvSpPr>
            <a:spLocks noGrp="1"/>
          </p:cNvSpPr>
          <p:nvPr>
            <p:ph type="body" sz="quarter" idx="43"/>
          </p:nvPr>
        </p:nvSpPr>
        <p:spPr>
          <a:xfrm>
            <a:off x="3752850" y="33813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9" name="Text Placeholder 2"/>
          <p:cNvSpPr>
            <a:spLocks noGrp="1"/>
          </p:cNvSpPr>
          <p:nvPr>
            <p:ph type="body" sz="quarter" idx="44"/>
          </p:nvPr>
        </p:nvSpPr>
        <p:spPr>
          <a:xfrm>
            <a:off x="3752850" y="3724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0" name="Text Placeholder 2"/>
          <p:cNvSpPr>
            <a:spLocks noGrp="1"/>
          </p:cNvSpPr>
          <p:nvPr>
            <p:ph type="body" sz="quarter" idx="45"/>
          </p:nvPr>
        </p:nvSpPr>
        <p:spPr>
          <a:xfrm>
            <a:off x="3752850" y="40957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1" name="Text Placeholder 2"/>
          <p:cNvSpPr>
            <a:spLocks noGrp="1"/>
          </p:cNvSpPr>
          <p:nvPr>
            <p:ph type="body" sz="quarter" idx="46"/>
          </p:nvPr>
        </p:nvSpPr>
        <p:spPr>
          <a:xfrm>
            <a:off x="3752850" y="4486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2" name="Text Placeholder 2"/>
          <p:cNvSpPr>
            <a:spLocks noGrp="1"/>
          </p:cNvSpPr>
          <p:nvPr>
            <p:ph type="body" sz="quarter" idx="47"/>
          </p:nvPr>
        </p:nvSpPr>
        <p:spPr>
          <a:xfrm>
            <a:off x="3752850" y="48101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3" name="Text Placeholder 2"/>
          <p:cNvSpPr>
            <a:spLocks noGrp="1"/>
          </p:cNvSpPr>
          <p:nvPr>
            <p:ph type="body" sz="quarter" idx="48"/>
          </p:nvPr>
        </p:nvSpPr>
        <p:spPr>
          <a:xfrm>
            <a:off x="3752850" y="51816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4" name="Text Placeholder 2"/>
          <p:cNvSpPr>
            <a:spLocks noGrp="1"/>
          </p:cNvSpPr>
          <p:nvPr>
            <p:ph type="body" sz="quarter" idx="49"/>
          </p:nvPr>
        </p:nvSpPr>
        <p:spPr>
          <a:xfrm>
            <a:off x="3752850" y="5543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5" name="Text Placeholder 2"/>
          <p:cNvSpPr>
            <a:spLocks noGrp="1"/>
          </p:cNvSpPr>
          <p:nvPr>
            <p:ph type="body" sz="quarter" idx="50"/>
          </p:nvPr>
        </p:nvSpPr>
        <p:spPr>
          <a:xfrm>
            <a:off x="3752850" y="5915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98" name="Text Placeholder 2"/>
          <p:cNvSpPr>
            <a:spLocks noGrp="1"/>
          </p:cNvSpPr>
          <p:nvPr>
            <p:ph type="body" sz="quarter" idx="51"/>
          </p:nvPr>
        </p:nvSpPr>
        <p:spPr>
          <a:xfrm>
            <a:off x="6486525"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99" name="Text Placeholder 2"/>
          <p:cNvSpPr>
            <a:spLocks noGrp="1"/>
          </p:cNvSpPr>
          <p:nvPr>
            <p:ph type="body" sz="quarter" idx="52"/>
          </p:nvPr>
        </p:nvSpPr>
        <p:spPr>
          <a:xfrm>
            <a:off x="6486525"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0" name="Text Placeholder 2"/>
          <p:cNvSpPr>
            <a:spLocks noGrp="1"/>
          </p:cNvSpPr>
          <p:nvPr>
            <p:ph type="body" sz="quarter" idx="53"/>
          </p:nvPr>
        </p:nvSpPr>
        <p:spPr>
          <a:xfrm>
            <a:off x="6486525"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1" name="Text Placeholder 2"/>
          <p:cNvSpPr>
            <a:spLocks noGrp="1"/>
          </p:cNvSpPr>
          <p:nvPr>
            <p:ph type="body" sz="quarter" idx="54"/>
          </p:nvPr>
        </p:nvSpPr>
        <p:spPr>
          <a:xfrm>
            <a:off x="6486525"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2" name="Text Placeholder 2"/>
          <p:cNvSpPr>
            <a:spLocks noGrp="1"/>
          </p:cNvSpPr>
          <p:nvPr>
            <p:ph type="body" sz="quarter" idx="55"/>
          </p:nvPr>
        </p:nvSpPr>
        <p:spPr>
          <a:xfrm>
            <a:off x="6486525" y="33813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3" name="Text Placeholder 2"/>
          <p:cNvSpPr>
            <a:spLocks noGrp="1"/>
          </p:cNvSpPr>
          <p:nvPr>
            <p:ph type="body" sz="quarter" idx="56"/>
          </p:nvPr>
        </p:nvSpPr>
        <p:spPr>
          <a:xfrm>
            <a:off x="6486525" y="3724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4" name="Text Placeholder 2"/>
          <p:cNvSpPr>
            <a:spLocks noGrp="1"/>
          </p:cNvSpPr>
          <p:nvPr>
            <p:ph type="body" sz="quarter" idx="57"/>
          </p:nvPr>
        </p:nvSpPr>
        <p:spPr>
          <a:xfrm>
            <a:off x="6486525" y="40957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5" name="Text Placeholder 2"/>
          <p:cNvSpPr>
            <a:spLocks noGrp="1"/>
          </p:cNvSpPr>
          <p:nvPr>
            <p:ph type="body" sz="quarter" idx="58"/>
          </p:nvPr>
        </p:nvSpPr>
        <p:spPr>
          <a:xfrm>
            <a:off x="6486525" y="44862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6" name="Text Placeholder 2"/>
          <p:cNvSpPr>
            <a:spLocks noGrp="1"/>
          </p:cNvSpPr>
          <p:nvPr>
            <p:ph type="body" sz="quarter" idx="59"/>
          </p:nvPr>
        </p:nvSpPr>
        <p:spPr>
          <a:xfrm>
            <a:off x="6486525" y="48101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7" name="Text Placeholder 2"/>
          <p:cNvSpPr>
            <a:spLocks noGrp="1"/>
          </p:cNvSpPr>
          <p:nvPr>
            <p:ph type="body" sz="quarter" idx="60"/>
          </p:nvPr>
        </p:nvSpPr>
        <p:spPr>
          <a:xfrm>
            <a:off x="6486525" y="51816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8" name="Text Placeholder 2"/>
          <p:cNvSpPr>
            <a:spLocks noGrp="1"/>
          </p:cNvSpPr>
          <p:nvPr>
            <p:ph type="body" sz="quarter" idx="61"/>
          </p:nvPr>
        </p:nvSpPr>
        <p:spPr>
          <a:xfrm>
            <a:off x="6486525" y="5543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9" name="Text Placeholder 2"/>
          <p:cNvSpPr>
            <a:spLocks noGrp="1"/>
          </p:cNvSpPr>
          <p:nvPr>
            <p:ph type="body" sz="quarter" idx="62"/>
          </p:nvPr>
        </p:nvSpPr>
        <p:spPr>
          <a:xfrm>
            <a:off x="6486525" y="5915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13" name="Content Placeholder 209"/>
          <p:cNvSpPr>
            <a:spLocks noGrp="1"/>
          </p:cNvSpPr>
          <p:nvPr>
            <p:ph sz="quarter" idx="64" hasCustomPrompt="1"/>
          </p:nvPr>
        </p:nvSpPr>
        <p:spPr>
          <a:xfrm>
            <a:off x="11026775" y="209788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5" name="Content Placeholder 209"/>
          <p:cNvSpPr>
            <a:spLocks noGrp="1"/>
          </p:cNvSpPr>
          <p:nvPr>
            <p:ph sz="quarter" idx="65" hasCustomPrompt="1"/>
          </p:nvPr>
        </p:nvSpPr>
        <p:spPr>
          <a:xfrm>
            <a:off x="11026775" y="193833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16" name="Content Placeholder 209"/>
          <p:cNvSpPr>
            <a:spLocks noGrp="1"/>
          </p:cNvSpPr>
          <p:nvPr>
            <p:ph sz="quarter" idx="66" hasCustomPrompt="1"/>
          </p:nvPr>
        </p:nvSpPr>
        <p:spPr>
          <a:xfrm>
            <a:off x="11026775" y="2455076"/>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7" name="Content Placeholder 209"/>
          <p:cNvSpPr>
            <a:spLocks noGrp="1"/>
          </p:cNvSpPr>
          <p:nvPr>
            <p:ph sz="quarter" idx="67" hasCustomPrompt="1"/>
          </p:nvPr>
        </p:nvSpPr>
        <p:spPr>
          <a:xfrm>
            <a:off x="11026775" y="2295526"/>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18" name="Content Placeholder 209"/>
          <p:cNvSpPr>
            <a:spLocks noGrp="1"/>
          </p:cNvSpPr>
          <p:nvPr>
            <p:ph sz="quarter" idx="68" hasCustomPrompt="1"/>
          </p:nvPr>
        </p:nvSpPr>
        <p:spPr>
          <a:xfrm>
            <a:off x="11026775" y="283290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9" name="Content Placeholder 209"/>
          <p:cNvSpPr>
            <a:spLocks noGrp="1"/>
          </p:cNvSpPr>
          <p:nvPr>
            <p:ph sz="quarter" idx="69" hasCustomPrompt="1"/>
          </p:nvPr>
        </p:nvSpPr>
        <p:spPr>
          <a:xfrm>
            <a:off x="11026775" y="267335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0" name="Content Placeholder 209"/>
          <p:cNvSpPr>
            <a:spLocks noGrp="1"/>
          </p:cNvSpPr>
          <p:nvPr>
            <p:ph sz="quarter" idx="70" hasCustomPrompt="1"/>
          </p:nvPr>
        </p:nvSpPr>
        <p:spPr>
          <a:xfrm>
            <a:off x="11026775" y="318215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1" name="Content Placeholder 209"/>
          <p:cNvSpPr>
            <a:spLocks noGrp="1"/>
          </p:cNvSpPr>
          <p:nvPr>
            <p:ph sz="quarter" idx="71" hasCustomPrompt="1"/>
          </p:nvPr>
        </p:nvSpPr>
        <p:spPr>
          <a:xfrm>
            <a:off x="11026775" y="302260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2" name="Content Placeholder 209"/>
          <p:cNvSpPr>
            <a:spLocks noGrp="1"/>
          </p:cNvSpPr>
          <p:nvPr>
            <p:ph sz="quarter" idx="72" hasCustomPrompt="1"/>
          </p:nvPr>
        </p:nvSpPr>
        <p:spPr>
          <a:xfrm>
            <a:off x="11026775" y="355680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3" name="Content Placeholder 209"/>
          <p:cNvSpPr>
            <a:spLocks noGrp="1"/>
          </p:cNvSpPr>
          <p:nvPr>
            <p:ph sz="quarter" idx="73" hasCustomPrompt="1"/>
          </p:nvPr>
        </p:nvSpPr>
        <p:spPr>
          <a:xfrm>
            <a:off x="11026775" y="339725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4" name="Content Placeholder 209"/>
          <p:cNvSpPr>
            <a:spLocks noGrp="1"/>
          </p:cNvSpPr>
          <p:nvPr>
            <p:ph sz="quarter" idx="74" hasCustomPrompt="1"/>
          </p:nvPr>
        </p:nvSpPr>
        <p:spPr>
          <a:xfrm>
            <a:off x="11026775" y="390605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5" name="Content Placeholder 209"/>
          <p:cNvSpPr>
            <a:spLocks noGrp="1"/>
          </p:cNvSpPr>
          <p:nvPr>
            <p:ph sz="quarter" idx="75" hasCustomPrompt="1"/>
          </p:nvPr>
        </p:nvSpPr>
        <p:spPr>
          <a:xfrm>
            <a:off x="11026775" y="374650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6" name="Content Placeholder 209"/>
          <p:cNvSpPr>
            <a:spLocks noGrp="1"/>
          </p:cNvSpPr>
          <p:nvPr>
            <p:ph sz="quarter" idx="76" hasCustomPrompt="1"/>
          </p:nvPr>
        </p:nvSpPr>
        <p:spPr>
          <a:xfrm>
            <a:off x="11026775" y="424260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7" name="Content Placeholder 209"/>
          <p:cNvSpPr>
            <a:spLocks noGrp="1"/>
          </p:cNvSpPr>
          <p:nvPr>
            <p:ph sz="quarter" idx="77" hasCustomPrompt="1"/>
          </p:nvPr>
        </p:nvSpPr>
        <p:spPr>
          <a:xfrm>
            <a:off x="11026775" y="408305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8" name="Content Placeholder 209"/>
          <p:cNvSpPr>
            <a:spLocks noGrp="1"/>
          </p:cNvSpPr>
          <p:nvPr>
            <p:ph sz="quarter" idx="78" hasCustomPrompt="1"/>
          </p:nvPr>
        </p:nvSpPr>
        <p:spPr>
          <a:xfrm>
            <a:off x="11026775" y="462534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9" name="Content Placeholder 209"/>
          <p:cNvSpPr>
            <a:spLocks noGrp="1"/>
          </p:cNvSpPr>
          <p:nvPr>
            <p:ph sz="quarter" idx="79" hasCustomPrompt="1"/>
          </p:nvPr>
        </p:nvSpPr>
        <p:spPr>
          <a:xfrm>
            <a:off x="11026775" y="446579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0" name="Content Placeholder 209"/>
          <p:cNvSpPr>
            <a:spLocks noGrp="1"/>
          </p:cNvSpPr>
          <p:nvPr>
            <p:ph sz="quarter" idx="80" hasCustomPrompt="1"/>
          </p:nvPr>
        </p:nvSpPr>
        <p:spPr>
          <a:xfrm>
            <a:off x="11026775" y="499110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1" name="Content Placeholder 209"/>
          <p:cNvSpPr>
            <a:spLocks noGrp="1"/>
          </p:cNvSpPr>
          <p:nvPr>
            <p:ph sz="quarter" idx="81" hasCustomPrompt="1"/>
          </p:nvPr>
        </p:nvSpPr>
        <p:spPr>
          <a:xfrm>
            <a:off x="11026775" y="483155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2" name="Content Placeholder 209"/>
          <p:cNvSpPr>
            <a:spLocks noGrp="1"/>
          </p:cNvSpPr>
          <p:nvPr>
            <p:ph sz="quarter" idx="82" hasCustomPrompt="1"/>
          </p:nvPr>
        </p:nvSpPr>
        <p:spPr>
          <a:xfrm>
            <a:off x="11026775" y="535639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3" name="Content Placeholder 209"/>
          <p:cNvSpPr>
            <a:spLocks noGrp="1"/>
          </p:cNvSpPr>
          <p:nvPr>
            <p:ph sz="quarter" idx="83" hasCustomPrompt="1"/>
          </p:nvPr>
        </p:nvSpPr>
        <p:spPr>
          <a:xfrm>
            <a:off x="11026775" y="519684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4" name="Content Placeholder 209"/>
          <p:cNvSpPr>
            <a:spLocks noGrp="1"/>
          </p:cNvSpPr>
          <p:nvPr>
            <p:ph sz="quarter" idx="84" hasCustomPrompt="1"/>
          </p:nvPr>
        </p:nvSpPr>
        <p:spPr>
          <a:xfrm>
            <a:off x="11026775" y="570691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5" name="Content Placeholder 209"/>
          <p:cNvSpPr>
            <a:spLocks noGrp="1"/>
          </p:cNvSpPr>
          <p:nvPr>
            <p:ph sz="quarter" idx="85" hasCustomPrompt="1"/>
          </p:nvPr>
        </p:nvSpPr>
        <p:spPr>
          <a:xfrm>
            <a:off x="11026775" y="554736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6" name="Content Placeholder 209"/>
          <p:cNvSpPr>
            <a:spLocks noGrp="1"/>
          </p:cNvSpPr>
          <p:nvPr>
            <p:ph sz="quarter" idx="86" hasCustomPrompt="1"/>
          </p:nvPr>
        </p:nvSpPr>
        <p:spPr>
          <a:xfrm>
            <a:off x="11026775" y="604219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7" name="Content Placeholder 209"/>
          <p:cNvSpPr>
            <a:spLocks noGrp="1"/>
          </p:cNvSpPr>
          <p:nvPr>
            <p:ph sz="quarter" idx="87" hasCustomPrompt="1"/>
          </p:nvPr>
        </p:nvSpPr>
        <p:spPr>
          <a:xfrm>
            <a:off x="11026775" y="589026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Tree>
    <p:custDataLst>
      <p:tags r:id="rId1"/>
    </p:custDataLst>
    <p:extLst>
      <p:ext uri="{BB962C8B-B14F-4D97-AF65-F5344CB8AC3E}">
        <p14:creationId xmlns:p14="http://schemas.microsoft.com/office/powerpoint/2010/main" val="1785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fo Layout 9 with Takeaway">
    <p:spTree>
      <p:nvGrpSpPr>
        <p:cNvPr id="1" name=""/>
        <p:cNvGrpSpPr/>
        <p:nvPr/>
      </p:nvGrpSpPr>
      <p:grpSpPr>
        <a:xfrm>
          <a:off x="0" y="0"/>
          <a:ext cx="0" cy="0"/>
          <a:chOff x="0" y="0"/>
          <a:chExt cx="0" cy="0"/>
        </a:xfrm>
      </p:grpSpPr>
      <p:sp>
        <p:nvSpPr>
          <p:cNvPr id="135" name="Text Placeholder 2"/>
          <p:cNvSpPr>
            <a:spLocks noGrp="1"/>
          </p:cNvSpPr>
          <p:nvPr>
            <p:ph type="body" sz="quarter" idx="25"/>
          </p:nvPr>
        </p:nvSpPr>
        <p:spPr>
          <a:xfrm rot="16200000">
            <a:off x="7620" y="3801744"/>
            <a:ext cx="1438275"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7" name="Text Placeholder 2"/>
          <p:cNvSpPr>
            <a:spLocks noGrp="1"/>
          </p:cNvSpPr>
          <p:nvPr>
            <p:ph type="body" sz="quarter" idx="26"/>
          </p:nvPr>
        </p:nvSpPr>
        <p:spPr>
          <a:xfrm rot="16200000">
            <a:off x="7620" y="2360294"/>
            <a:ext cx="1438275" cy="546735"/>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1861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9" name="Rectangle 8"/>
          <p:cNvSpPr/>
          <p:nvPr/>
        </p:nvSpPr>
        <p:spPr>
          <a:xfrm>
            <a:off x="9224744" y="1913466"/>
            <a:ext cx="2515506" cy="2953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966381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566356"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58700" y="1913466"/>
            <a:ext cx="2515506" cy="2953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115087" y="1913466"/>
            <a:ext cx="0" cy="4265505"/>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07" name="Group 106"/>
          <p:cNvGrpSpPr/>
          <p:nvPr userDrawn="1"/>
        </p:nvGrpSpPr>
        <p:grpSpPr>
          <a:xfrm>
            <a:off x="987425" y="2260510"/>
            <a:ext cx="10699994" cy="1098550"/>
            <a:chOff x="851534" y="2260510"/>
            <a:chExt cx="7810500" cy="1098550"/>
          </a:xfrm>
        </p:grpSpPr>
        <p:cxnSp>
          <p:nvCxnSpPr>
            <p:cNvPr id="113" name="Straight Connector 112"/>
            <p:cNvCxnSpPr/>
            <p:nvPr userDrawn="1"/>
          </p:nvCxnSpPr>
          <p:spPr>
            <a:xfrm>
              <a:off x="851534" y="22605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851534" y="26288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851534" y="299711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851534" y="3359060"/>
              <a:ext cx="781050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userDrawn="1"/>
        </p:nvCxnSpPr>
        <p:spPr>
          <a:xfrm>
            <a:off x="987425" y="37559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987425" y="41242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987425" y="44925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987425" y="4848135"/>
            <a:ext cx="1069999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40" y="3352616"/>
            <a:ext cx="11245257" cy="7620"/>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230894" y="197855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230892" y="208650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230894" y="2340504"/>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230892" y="2448454"/>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230894" y="2707217"/>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230892" y="2815167"/>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230894" y="3064404"/>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230892" y="3172354"/>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230894" y="3462866"/>
            <a:ext cx="41900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230892" y="3570816"/>
            <a:ext cx="133785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9230894" y="3824816"/>
            <a:ext cx="890936"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30892" y="3932766"/>
            <a:ext cx="890937"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230894" y="4191529"/>
            <a:ext cx="1337855"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230892" y="4299479"/>
            <a:ext cx="419006"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230892" y="4561416"/>
            <a:ext cx="1745630" cy="108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230892" y="4669366"/>
            <a:ext cx="62633" cy="108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457200" y="3353068"/>
            <a:ext cx="538056" cy="19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 Placeholder 2"/>
          <p:cNvSpPr>
            <a:spLocks noGrp="1"/>
          </p:cNvSpPr>
          <p:nvPr>
            <p:ph type="body" sz="quarter" idx="20"/>
          </p:nvPr>
        </p:nvSpPr>
        <p:spPr>
          <a:xfrm>
            <a:off x="990600" y="1516380"/>
            <a:ext cx="251460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29" name="Text Placeholder 2"/>
          <p:cNvSpPr>
            <a:spLocks noGrp="1"/>
          </p:cNvSpPr>
          <p:nvPr>
            <p:ph type="body" sz="quarter" idx="21"/>
          </p:nvPr>
        </p:nvSpPr>
        <p:spPr>
          <a:xfrm>
            <a:off x="3764280"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0" name="Text Placeholder 2"/>
          <p:cNvSpPr>
            <a:spLocks noGrp="1"/>
          </p:cNvSpPr>
          <p:nvPr>
            <p:ph type="body" sz="quarter" idx="22"/>
          </p:nvPr>
        </p:nvSpPr>
        <p:spPr>
          <a:xfrm>
            <a:off x="6494584"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131" name="Text Placeholder 2"/>
          <p:cNvSpPr>
            <a:spLocks noGrp="1"/>
          </p:cNvSpPr>
          <p:nvPr>
            <p:ph type="body" sz="quarter" idx="23"/>
          </p:nvPr>
        </p:nvSpPr>
        <p:spPr>
          <a:xfrm>
            <a:off x="9231925" y="1516380"/>
            <a:ext cx="2506980" cy="388620"/>
          </a:xfrm>
          <a:solidFill>
            <a:schemeClr val="accent1"/>
          </a:solidFill>
        </p:spPr>
        <p:txBody>
          <a:bodyPr anchor="ctr" anchorCtr="0"/>
          <a:lstStyle>
            <a:lvl1pPr marL="0" indent="0" algn="ctr">
              <a:buFontTx/>
              <a:buNone/>
              <a:defRPr sz="1400" baseline="0">
                <a:solidFill>
                  <a:schemeClr val="bg1"/>
                </a:solidFill>
              </a:defRPr>
            </a:lvl1pPr>
          </a:lstStyle>
          <a:p>
            <a:pPr lvl="0"/>
            <a:endParaRPr lang="en-US" dirty="0"/>
          </a:p>
        </p:txBody>
      </p:sp>
      <p:sp>
        <p:nvSpPr>
          <p:cNvPr id="3" name="Text Placeholder 2"/>
          <p:cNvSpPr>
            <a:spLocks noGrp="1"/>
          </p:cNvSpPr>
          <p:nvPr>
            <p:ph type="body" sz="quarter" idx="27"/>
          </p:nvPr>
        </p:nvSpPr>
        <p:spPr>
          <a:xfrm>
            <a:off x="1000125"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38" name="Text Placeholder 2"/>
          <p:cNvSpPr>
            <a:spLocks noGrp="1"/>
          </p:cNvSpPr>
          <p:nvPr>
            <p:ph type="body" sz="quarter" idx="28"/>
          </p:nvPr>
        </p:nvSpPr>
        <p:spPr>
          <a:xfrm>
            <a:off x="1000125"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0" name="Text Placeholder 2"/>
          <p:cNvSpPr>
            <a:spLocks noGrp="1"/>
          </p:cNvSpPr>
          <p:nvPr>
            <p:ph type="body" sz="quarter" idx="29"/>
          </p:nvPr>
        </p:nvSpPr>
        <p:spPr>
          <a:xfrm>
            <a:off x="1000125"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1" name="Text Placeholder 2"/>
          <p:cNvSpPr>
            <a:spLocks noGrp="1"/>
          </p:cNvSpPr>
          <p:nvPr>
            <p:ph type="body" sz="quarter" idx="30"/>
          </p:nvPr>
        </p:nvSpPr>
        <p:spPr>
          <a:xfrm>
            <a:off x="1000125"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4" name="Text Placeholder 2"/>
          <p:cNvSpPr>
            <a:spLocks noGrp="1"/>
          </p:cNvSpPr>
          <p:nvPr>
            <p:ph type="body" sz="quarter" idx="33"/>
          </p:nvPr>
        </p:nvSpPr>
        <p:spPr>
          <a:xfrm>
            <a:off x="1000125" y="34321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5" name="Text Placeholder 2"/>
          <p:cNvSpPr>
            <a:spLocks noGrp="1"/>
          </p:cNvSpPr>
          <p:nvPr>
            <p:ph type="body" sz="quarter" idx="34"/>
          </p:nvPr>
        </p:nvSpPr>
        <p:spPr>
          <a:xfrm>
            <a:off x="1000125" y="38227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6" name="Text Placeholder 2"/>
          <p:cNvSpPr>
            <a:spLocks noGrp="1"/>
          </p:cNvSpPr>
          <p:nvPr>
            <p:ph type="body" sz="quarter" idx="35"/>
          </p:nvPr>
        </p:nvSpPr>
        <p:spPr>
          <a:xfrm>
            <a:off x="1000125" y="4146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47" name="Text Placeholder 2"/>
          <p:cNvSpPr>
            <a:spLocks noGrp="1"/>
          </p:cNvSpPr>
          <p:nvPr>
            <p:ph type="body" sz="quarter" idx="36"/>
          </p:nvPr>
        </p:nvSpPr>
        <p:spPr>
          <a:xfrm>
            <a:off x="1000125" y="4518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4" name="Text Placeholder 2"/>
          <p:cNvSpPr>
            <a:spLocks noGrp="1"/>
          </p:cNvSpPr>
          <p:nvPr>
            <p:ph type="body" sz="quarter" idx="39"/>
          </p:nvPr>
        </p:nvSpPr>
        <p:spPr>
          <a:xfrm>
            <a:off x="3752850"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5" name="Text Placeholder 2"/>
          <p:cNvSpPr>
            <a:spLocks noGrp="1"/>
          </p:cNvSpPr>
          <p:nvPr>
            <p:ph type="body" sz="quarter" idx="40"/>
          </p:nvPr>
        </p:nvSpPr>
        <p:spPr>
          <a:xfrm>
            <a:off x="3752850"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6" name="Text Placeholder 2"/>
          <p:cNvSpPr>
            <a:spLocks noGrp="1"/>
          </p:cNvSpPr>
          <p:nvPr>
            <p:ph type="body" sz="quarter" idx="41"/>
          </p:nvPr>
        </p:nvSpPr>
        <p:spPr>
          <a:xfrm>
            <a:off x="3752850"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77" name="Text Placeholder 2"/>
          <p:cNvSpPr>
            <a:spLocks noGrp="1"/>
          </p:cNvSpPr>
          <p:nvPr>
            <p:ph type="body" sz="quarter" idx="42"/>
          </p:nvPr>
        </p:nvSpPr>
        <p:spPr>
          <a:xfrm>
            <a:off x="3752850"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0" name="Text Placeholder 2"/>
          <p:cNvSpPr>
            <a:spLocks noGrp="1"/>
          </p:cNvSpPr>
          <p:nvPr>
            <p:ph type="body" sz="quarter" idx="45"/>
          </p:nvPr>
        </p:nvSpPr>
        <p:spPr>
          <a:xfrm>
            <a:off x="3752850" y="34321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1" name="Text Placeholder 2"/>
          <p:cNvSpPr>
            <a:spLocks noGrp="1"/>
          </p:cNvSpPr>
          <p:nvPr>
            <p:ph type="body" sz="quarter" idx="46"/>
          </p:nvPr>
        </p:nvSpPr>
        <p:spPr>
          <a:xfrm>
            <a:off x="3752850" y="38227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2" name="Text Placeholder 2"/>
          <p:cNvSpPr>
            <a:spLocks noGrp="1"/>
          </p:cNvSpPr>
          <p:nvPr>
            <p:ph type="body" sz="quarter" idx="47"/>
          </p:nvPr>
        </p:nvSpPr>
        <p:spPr>
          <a:xfrm>
            <a:off x="3752850" y="4146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83" name="Text Placeholder 2"/>
          <p:cNvSpPr>
            <a:spLocks noGrp="1"/>
          </p:cNvSpPr>
          <p:nvPr>
            <p:ph type="body" sz="quarter" idx="48"/>
          </p:nvPr>
        </p:nvSpPr>
        <p:spPr>
          <a:xfrm>
            <a:off x="3752850" y="4518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98" name="Text Placeholder 2"/>
          <p:cNvSpPr>
            <a:spLocks noGrp="1"/>
          </p:cNvSpPr>
          <p:nvPr>
            <p:ph type="body" sz="quarter" idx="51"/>
          </p:nvPr>
        </p:nvSpPr>
        <p:spPr>
          <a:xfrm>
            <a:off x="6486525" y="19145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199" name="Text Placeholder 2"/>
          <p:cNvSpPr>
            <a:spLocks noGrp="1"/>
          </p:cNvSpPr>
          <p:nvPr>
            <p:ph type="body" sz="quarter" idx="52"/>
          </p:nvPr>
        </p:nvSpPr>
        <p:spPr>
          <a:xfrm>
            <a:off x="6486525" y="22860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0" name="Text Placeholder 2"/>
          <p:cNvSpPr>
            <a:spLocks noGrp="1"/>
          </p:cNvSpPr>
          <p:nvPr>
            <p:ph type="body" sz="quarter" idx="53"/>
          </p:nvPr>
        </p:nvSpPr>
        <p:spPr>
          <a:xfrm>
            <a:off x="6486525" y="26479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1" name="Text Placeholder 2"/>
          <p:cNvSpPr>
            <a:spLocks noGrp="1"/>
          </p:cNvSpPr>
          <p:nvPr>
            <p:ph type="body" sz="quarter" idx="54"/>
          </p:nvPr>
        </p:nvSpPr>
        <p:spPr>
          <a:xfrm>
            <a:off x="6486525" y="30194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4" name="Text Placeholder 2"/>
          <p:cNvSpPr>
            <a:spLocks noGrp="1"/>
          </p:cNvSpPr>
          <p:nvPr>
            <p:ph type="body" sz="quarter" idx="57"/>
          </p:nvPr>
        </p:nvSpPr>
        <p:spPr>
          <a:xfrm>
            <a:off x="6486525" y="343217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5" name="Text Placeholder 2"/>
          <p:cNvSpPr>
            <a:spLocks noGrp="1"/>
          </p:cNvSpPr>
          <p:nvPr>
            <p:ph type="body" sz="quarter" idx="58"/>
          </p:nvPr>
        </p:nvSpPr>
        <p:spPr>
          <a:xfrm>
            <a:off x="6486525" y="382270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6" name="Text Placeholder 2"/>
          <p:cNvSpPr>
            <a:spLocks noGrp="1"/>
          </p:cNvSpPr>
          <p:nvPr>
            <p:ph type="body" sz="quarter" idx="59"/>
          </p:nvPr>
        </p:nvSpPr>
        <p:spPr>
          <a:xfrm>
            <a:off x="6486525" y="4146550"/>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07" name="Text Placeholder 2"/>
          <p:cNvSpPr>
            <a:spLocks noGrp="1"/>
          </p:cNvSpPr>
          <p:nvPr>
            <p:ph type="body" sz="quarter" idx="60"/>
          </p:nvPr>
        </p:nvSpPr>
        <p:spPr>
          <a:xfrm>
            <a:off x="6486525" y="4518025"/>
            <a:ext cx="2524125" cy="323850"/>
          </a:xfrm>
        </p:spPr>
        <p:txBody>
          <a:bodyPr anchor="ctr" anchorCtr="0"/>
          <a:lstStyle>
            <a:lvl1pPr marL="0" indent="0" algn="ctr">
              <a:buFontTx/>
              <a:buNone/>
              <a:defRPr sz="1200" baseline="0"/>
            </a:lvl1pPr>
          </a:lstStyle>
          <a:p>
            <a:pPr lvl="0"/>
            <a:r>
              <a:rPr lang="en-US" dirty="0" smtClean="0"/>
              <a:t>Click to edit Master text styles</a:t>
            </a:r>
          </a:p>
        </p:txBody>
      </p:sp>
      <p:sp>
        <p:nvSpPr>
          <p:cNvPr id="213" name="Content Placeholder 209"/>
          <p:cNvSpPr>
            <a:spLocks noGrp="1"/>
          </p:cNvSpPr>
          <p:nvPr>
            <p:ph sz="quarter" idx="64" hasCustomPrompt="1"/>
          </p:nvPr>
        </p:nvSpPr>
        <p:spPr>
          <a:xfrm>
            <a:off x="11026775" y="209788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5" name="Content Placeholder 209"/>
          <p:cNvSpPr>
            <a:spLocks noGrp="1"/>
          </p:cNvSpPr>
          <p:nvPr>
            <p:ph sz="quarter" idx="65" hasCustomPrompt="1"/>
          </p:nvPr>
        </p:nvSpPr>
        <p:spPr>
          <a:xfrm>
            <a:off x="11026775" y="193833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16" name="Content Placeholder 209"/>
          <p:cNvSpPr>
            <a:spLocks noGrp="1"/>
          </p:cNvSpPr>
          <p:nvPr>
            <p:ph sz="quarter" idx="66" hasCustomPrompt="1"/>
          </p:nvPr>
        </p:nvSpPr>
        <p:spPr>
          <a:xfrm>
            <a:off x="11026775" y="2455076"/>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7" name="Content Placeholder 209"/>
          <p:cNvSpPr>
            <a:spLocks noGrp="1"/>
          </p:cNvSpPr>
          <p:nvPr>
            <p:ph sz="quarter" idx="67" hasCustomPrompt="1"/>
          </p:nvPr>
        </p:nvSpPr>
        <p:spPr>
          <a:xfrm>
            <a:off x="11026775" y="2295526"/>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18" name="Content Placeholder 209"/>
          <p:cNvSpPr>
            <a:spLocks noGrp="1"/>
          </p:cNvSpPr>
          <p:nvPr>
            <p:ph sz="quarter" idx="68" hasCustomPrompt="1"/>
          </p:nvPr>
        </p:nvSpPr>
        <p:spPr>
          <a:xfrm>
            <a:off x="11026775" y="283290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19" name="Content Placeholder 209"/>
          <p:cNvSpPr>
            <a:spLocks noGrp="1"/>
          </p:cNvSpPr>
          <p:nvPr>
            <p:ph sz="quarter" idx="69" hasCustomPrompt="1"/>
          </p:nvPr>
        </p:nvSpPr>
        <p:spPr>
          <a:xfrm>
            <a:off x="11026775" y="267335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0" name="Content Placeholder 209"/>
          <p:cNvSpPr>
            <a:spLocks noGrp="1"/>
          </p:cNvSpPr>
          <p:nvPr>
            <p:ph sz="quarter" idx="70" hasCustomPrompt="1"/>
          </p:nvPr>
        </p:nvSpPr>
        <p:spPr>
          <a:xfrm>
            <a:off x="11026775" y="3182150"/>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1" name="Content Placeholder 209"/>
          <p:cNvSpPr>
            <a:spLocks noGrp="1"/>
          </p:cNvSpPr>
          <p:nvPr>
            <p:ph sz="quarter" idx="71" hasCustomPrompt="1"/>
          </p:nvPr>
        </p:nvSpPr>
        <p:spPr>
          <a:xfrm>
            <a:off x="11026775" y="3022600"/>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6" name="Content Placeholder 209"/>
          <p:cNvSpPr>
            <a:spLocks noGrp="1"/>
          </p:cNvSpPr>
          <p:nvPr>
            <p:ph sz="quarter" idx="76" hasCustomPrompt="1"/>
          </p:nvPr>
        </p:nvSpPr>
        <p:spPr>
          <a:xfrm>
            <a:off x="11026775" y="357902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7" name="Content Placeholder 209"/>
          <p:cNvSpPr>
            <a:spLocks noGrp="1"/>
          </p:cNvSpPr>
          <p:nvPr>
            <p:ph sz="quarter" idx="77" hasCustomPrompt="1"/>
          </p:nvPr>
        </p:nvSpPr>
        <p:spPr>
          <a:xfrm>
            <a:off x="11026775" y="341947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28" name="Content Placeholder 209"/>
          <p:cNvSpPr>
            <a:spLocks noGrp="1"/>
          </p:cNvSpPr>
          <p:nvPr>
            <p:ph sz="quarter" idx="78" hasCustomPrompt="1"/>
          </p:nvPr>
        </p:nvSpPr>
        <p:spPr>
          <a:xfrm>
            <a:off x="11026775" y="396176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29" name="Content Placeholder 209"/>
          <p:cNvSpPr>
            <a:spLocks noGrp="1"/>
          </p:cNvSpPr>
          <p:nvPr>
            <p:ph sz="quarter" idx="79" hasCustomPrompt="1"/>
          </p:nvPr>
        </p:nvSpPr>
        <p:spPr>
          <a:xfrm>
            <a:off x="11026775" y="380221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0" name="Content Placeholder 209"/>
          <p:cNvSpPr>
            <a:spLocks noGrp="1"/>
          </p:cNvSpPr>
          <p:nvPr>
            <p:ph sz="quarter" idx="80" hasCustomPrompt="1"/>
          </p:nvPr>
        </p:nvSpPr>
        <p:spPr>
          <a:xfrm>
            <a:off x="11026775" y="432752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1" name="Content Placeholder 209"/>
          <p:cNvSpPr>
            <a:spLocks noGrp="1"/>
          </p:cNvSpPr>
          <p:nvPr>
            <p:ph sz="quarter" idx="81" hasCustomPrompt="1"/>
          </p:nvPr>
        </p:nvSpPr>
        <p:spPr>
          <a:xfrm>
            <a:off x="11026775" y="416797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232" name="Content Placeholder 209"/>
          <p:cNvSpPr>
            <a:spLocks noGrp="1"/>
          </p:cNvSpPr>
          <p:nvPr>
            <p:ph sz="quarter" idx="82" hasCustomPrompt="1"/>
          </p:nvPr>
        </p:nvSpPr>
        <p:spPr>
          <a:xfrm>
            <a:off x="11026775" y="4692815"/>
            <a:ext cx="711200" cy="120650"/>
          </a:xfrm>
        </p:spPr>
        <p:txBody>
          <a:bodyPr/>
          <a:lstStyle>
            <a:lvl1pPr marL="0" indent="0" algn="ctr">
              <a:buFontTx/>
              <a:buNone/>
              <a:defRPr sz="1000" baseline="0">
                <a:solidFill>
                  <a:schemeClr val="accent4"/>
                </a:solidFill>
              </a:defRPr>
            </a:lvl1pPr>
          </a:lstStyle>
          <a:p>
            <a:pPr lvl="0"/>
            <a:r>
              <a:rPr lang="en-US" dirty="0" smtClean="0"/>
              <a:t>75%</a:t>
            </a:r>
            <a:endParaRPr lang="en-US" dirty="0"/>
          </a:p>
        </p:txBody>
      </p:sp>
      <p:sp>
        <p:nvSpPr>
          <p:cNvPr id="233" name="Content Placeholder 209"/>
          <p:cNvSpPr>
            <a:spLocks noGrp="1"/>
          </p:cNvSpPr>
          <p:nvPr>
            <p:ph sz="quarter" idx="83" hasCustomPrompt="1"/>
          </p:nvPr>
        </p:nvSpPr>
        <p:spPr>
          <a:xfrm>
            <a:off x="11026775" y="4533265"/>
            <a:ext cx="711200" cy="120650"/>
          </a:xfrm>
        </p:spPr>
        <p:txBody>
          <a:bodyPr/>
          <a:lstStyle>
            <a:lvl1pPr marL="0" indent="0" algn="ctr">
              <a:buFontTx/>
              <a:buNone/>
              <a:defRPr sz="1000" baseline="0">
                <a:solidFill>
                  <a:schemeClr val="accent1"/>
                </a:solidFill>
              </a:defRPr>
            </a:lvl1pPr>
          </a:lstStyle>
          <a:p>
            <a:pPr lvl="0"/>
            <a:r>
              <a:rPr lang="en-US" dirty="0" smtClean="0"/>
              <a:t>25%</a:t>
            </a:r>
            <a:endParaRPr lang="en-US" dirty="0"/>
          </a:p>
        </p:txBody>
      </p:sp>
      <p:sp>
        <p:nvSpPr>
          <p:cNvPr id="121"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Tree>
    <p:custDataLst>
      <p:tags r:id="rId1"/>
    </p:custDataLst>
    <p:extLst>
      <p:ext uri="{BB962C8B-B14F-4D97-AF65-F5344CB8AC3E}">
        <p14:creationId xmlns:p14="http://schemas.microsoft.com/office/powerpoint/2010/main" val="68319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fo Layout 10">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3" y="6220265"/>
            <a:ext cx="6956837"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6" name="Shape 166"/>
          <p:cNvSpPr/>
          <p:nvPr userDrawn="1"/>
        </p:nvSpPr>
        <p:spPr>
          <a:xfrm>
            <a:off x="4264861" y="1515533"/>
            <a:ext cx="5051572" cy="4660920"/>
          </a:xfrm>
          <a:prstGeom prst="homePlate">
            <a:avLst>
              <a:gd name="adj" fmla="val 16299"/>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9" name="Shape 167"/>
          <p:cNvSpPr/>
          <p:nvPr userDrawn="1"/>
        </p:nvSpPr>
        <p:spPr>
          <a:xfrm>
            <a:off x="4032607" y="1515533"/>
            <a:ext cx="4494155" cy="4660920"/>
          </a:xfrm>
          <a:prstGeom prst="rect">
            <a:avLst/>
          </a:prstGeom>
          <a:solidFill>
            <a:schemeClr val="bg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10" name="Rectangle 9"/>
          <p:cNvSpPr/>
          <p:nvPr userDrawn="1"/>
        </p:nvSpPr>
        <p:spPr>
          <a:xfrm>
            <a:off x="7162800" y="1913466"/>
            <a:ext cx="1242646"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400554" y="1913466"/>
            <a:ext cx="1270232" cy="426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a:off x="470384" y="22605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470384" y="26288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470384" y="29971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470384" y="335906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470384" y="372736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470384" y="44195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470384" y="47878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70384" y="51561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70384" y="55117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470384" y="5880010"/>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470384" y="4072377"/>
            <a:ext cx="7919930"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7" name="Text Placeholder 2"/>
          <p:cNvSpPr>
            <a:spLocks noGrp="1"/>
          </p:cNvSpPr>
          <p:nvPr>
            <p:ph type="body" sz="quarter" idx="20" hasCustomPrompt="1"/>
          </p:nvPr>
        </p:nvSpPr>
        <p:spPr>
          <a:xfrm>
            <a:off x="457200" y="1516380"/>
            <a:ext cx="384810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1</a:t>
            </a:r>
            <a:endParaRPr lang="en-US" dirty="0"/>
          </a:p>
        </p:txBody>
      </p:sp>
      <p:sp>
        <p:nvSpPr>
          <p:cNvPr id="78" name="Text Placeholder 2"/>
          <p:cNvSpPr>
            <a:spLocks noGrp="1"/>
          </p:cNvSpPr>
          <p:nvPr>
            <p:ph type="body" sz="quarter" idx="21" hasCustomPrompt="1"/>
          </p:nvPr>
        </p:nvSpPr>
        <p:spPr>
          <a:xfrm>
            <a:off x="439674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2</a:t>
            </a:r>
            <a:endParaRPr lang="en-US" dirty="0"/>
          </a:p>
        </p:txBody>
      </p:sp>
      <p:sp>
        <p:nvSpPr>
          <p:cNvPr id="79" name="Text Placeholder 2"/>
          <p:cNvSpPr>
            <a:spLocks noGrp="1"/>
          </p:cNvSpPr>
          <p:nvPr>
            <p:ph type="body" sz="quarter" idx="22" hasCustomPrompt="1"/>
          </p:nvPr>
        </p:nvSpPr>
        <p:spPr>
          <a:xfrm>
            <a:off x="579120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3</a:t>
            </a:r>
            <a:endParaRPr lang="en-US" dirty="0"/>
          </a:p>
        </p:txBody>
      </p:sp>
      <p:sp>
        <p:nvSpPr>
          <p:cNvPr id="80" name="Text Placeholder 2"/>
          <p:cNvSpPr>
            <a:spLocks noGrp="1"/>
          </p:cNvSpPr>
          <p:nvPr>
            <p:ph type="body" sz="quarter" idx="23" hasCustomPrompt="1"/>
          </p:nvPr>
        </p:nvSpPr>
        <p:spPr>
          <a:xfrm>
            <a:off x="7162800" y="1516380"/>
            <a:ext cx="125095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4</a:t>
            </a:r>
            <a:endParaRPr lang="en-US" dirty="0"/>
          </a:p>
        </p:txBody>
      </p:sp>
      <p:sp>
        <p:nvSpPr>
          <p:cNvPr id="81" name="Text Placeholder 76"/>
          <p:cNvSpPr>
            <a:spLocks noGrp="1"/>
          </p:cNvSpPr>
          <p:nvPr>
            <p:ph type="body" sz="quarter" idx="24" hasCustomPrompt="1"/>
          </p:nvPr>
        </p:nvSpPr>
        <p:spPr>
          <a:xfrm>
            <a:off x="495300" y="1912938"/>
            <a:ext cx="3810000" cy="339725"/>
          </a:xfrm>
        </p:spPr>
        <p:txBody>
          <a:bodyPr anchor="ctr" anchorCtr="0"/>
          <a:lstStyle>
            <a:lvl1pPr marL="0" indent="0">
              <a:buFontTx/>
              <a:buNone/>
              <a:defRPr sz="1200" baseline="0"/>
            </a:lvl1pPr>
          </a:lstStyle>
          <a:p>
            <a:pPr lvl="0"/>
            <a:r>
              <a:rPr lang="en-US" dirty="0" smtClean="0"/>
              <a:t>A</a:t>
            </a:r>
            <a:endParaRPr lang="en-US" dirty="0"/>
          </a:p>
        </p:txBody>
      </p:sp>
      <p:sp>
        <p:nvSpPr>
          <p:cNvPr id="82" name="Text Placeholder 76"/>
          <p:cNvSpPr>
            <a:spLocks noGrp="1"/>
          </p:cNvSpPr>
          <p:nvPr>
            <p:ph type="body" sz="quarter" idx="25" hasCustomPrompt="1"/>
          </p:nvPr>
        </p:nvSpPr>
        <p:spPr>
          <a:xfrm>
            <a:off x="495300" y="2270760"/>
            <a:ext cx="3810000" cy="339725"/>
          </a:xfrm>
        </p:spPr>
        <p:txBody>
          <a:bodyPr anchor="ctr" anchorCtr="0"/>
          <a:lstStyle>
            <a:lvl1pPr marL="0" indent="0">
              <a:buFontTx/>
              <a:buNone/>
              <a:defRPr sz="1200" baseline="0"/>
            </a:lvl1pPr>
          </a:lstStyle>
          <a:p>
            <a:pPr lvl="0"/>
            <a:r>
              <a:rPr lang="en-US" dirty="0" smtClean="0"/>
              <a:t>B</a:t>
            </a:r>
            <a:endParaRPr lang="en-US" dirty="0"/>
          </a:p>
        </p:txBody>
      </p:sp>
      <p:sp>
        <p:nvSpPr>
          <p:cNvPr id="83" name="Text Placeholder 76"/>
          <p:cNvSpPr>
            <a:spLocks noGrp="1"/>
          </p:cNvSpPr>
          <p:nvPr>
            <p:ph type="body" sz="quarter" idx="27" hasCustomPrompt="1"/>
          </p:nvPr>
        </p:nvSpPr>
        <p:spPr>
          <a:xfrm>
            <a:off x="495300" y="3001962"/>
            <a:ext cx="3810000" cy="339725"/>
          </a:xfrm>
        </p:spPr>
        <p:txBody>
          <a:bodyPr anchor="ctr" anchorCtr="0"/>
          <a:lstStyle>
            <a:lvl1pPr marL="0" indent="0">
              <a:buFontTx/>
              <a:buNone/>
              <a:defRPr sz="1200" baseline="0"/>
            </a:lvl1pPr>
          </a:lstStyle>
          <a:p>
            <a:pPr lvl="0"/>
            <a:r>
              <a:rPr lang="en-US" dirty="0" smtClean="0"/>
              <a:t>D</a:t>
            </a:r>
            <a:endParaRPr lang="en-US" dirty="0"/>
          </a:p>
        </p:txBody>
      </p:sp>
      <p:sp>
        <p:nvSpPr>
          <p:cNvPr id="84" name="Text Placeholder 76"/>
          <p:cNvSpPr>
            <a:spLocks noGrp="1"/>
          </p:cNvSpPr>
          <p:nvPr>
            <p:ph type="body" sz="quarter" idx="28" hasCustomPrompt="1"/>
          </p:nvPr>
        </p:nvSpPr>
        <p:spPr>
          <a:xfrm>
            <a:off x="495300" y="3360420"/>
            <a:ext cx="3810000" cy="339725"/>
          </a:xfrm>
        </p:spPr>
        <p:txBody>
          <a:bodyPr anchor="ctr" anchorCtr="0"/>
          <a:lstStyle>
            <a:lvl1pPr marL="0" indent="0">
              <a:buFontTx/>
              <a:buNone/>
              <a:defRPr sz="1200" baseline="0"/>
            </a:lvl1pPr>
          </a:lstStyle>
          <a:p>
            <a:pPr lvl="0"/>
            <a:r>
              <a:rPr lang="en-US" dirty="0" smtClean="0"/>
              <a:t>E</a:t>
            </a:r>
            <a:endParaRPr lang="en-US" dirty="0"/>
          </a:p>
        </p:txBody>
      </p:sp>
      <p:sp>
        <p:nvSpPr>
          <p:cNvPr id="85" name="Text Placeholder 76"/>
          <p:cNvSpPr>
            <a:spLocks noGrp="1"/>
          </p:cNvSpPr>
          <p:nvPr>
            <p:ph type="body" sz="quarter" idx="29" hasCustomPrompt="1"/>
          </p:nvPr>
        </p:nvSpPr>
        <p:spPr>
          <a:xfrm>
            <a:off x="495300" y="3718242"/>
            <a:ext cx="3810000" cy="339725"/>
          </a:xfrm>
        </p:spPr>
        <p:txBody>
          <a:bodyPr anchor="ctr" anchorCtr="0"/>
          <a:lstStyle>
            <a:lvl1pPr marL="0" indent="0">
              <a:buFontTx/>
              <a:buNone/>
              <a:defRPr sz="1200" baseline="0"/>
            </a:lvl1pPr>
          </a:lstStyle>
          <a:p>
            <a:pPr lvl="0"/>
            <a:r>
              <a:rPr lang="en-US" dirty="0" smtClean="0"/>
              <a:t>F</a:t>
            </a:r>
            <a:endParaRPr lang="en-US" dirty="0"/>
          </a:p>
        </p:txBody>
      </p:sp>
      <p:sp>
        <p:nvSpPr>
          <p:cNvPr id="86" name="Text Placeholder 76"/>
          <p:cNvSpPr>
            <a:spLocks noGrp="1"/>
          </p:cNvSpPr>
          <p:nvPr>
            <p:ph type="body" sz="quarter" idx="30" hasCustomPrompt="1"/>
          </p:nvPr>
        </p:nvSpPr>
        <p:spPr>
          <a:xfrm>
            <a:off x="495300" y="4076700"/>
            <a:ext cx="3810000" cy="339725"/>
          </a:xfrm>
        </p:spPr>
        <p:txBody>
          <a:bodyPr anchor="ctr" anchorCtr="0"/>
          <a:lstStyle>
            <a:lvl1pPr marL="0" indent="0">
              <a:buFontTx/>
              <a:buNone/>
              <a:defRPr sz="1200" baseline="0"/>
            </a:lvl1pPr>
          </a:lstStyle>
          <a:p>
            <a:pPr lvl="0"/>
            <a:r>
              <a:rPr lang="en-US" dirty="0" smtClean="0"/>
              <a:t>G</a:t>
            </a:r>
            <a:endParaRPr lang="en-US" dirty="0"/>
          </a:p>
        </p:txBody>
      </p:sp>
      <p:sp>
        <p:nvSpPr>
          <p:cNvPr id="87" name="Text Placeholder 76"/>
          <p:cNvSpPr>
            <a:spLocks noGrp="1"/>
          </p:cNvSpPr>
          <p:nvPr>
            <p:ph type="body" sz="quarter" idx="31" hasCustomPrompt="1"/>
          </p:nvPr>
        </p:nvSpPr>
        <p:spPr>
          <a:xfrm>
            <a:off x="495300" y="4434522"/>
            <a:ext cx="3810000" cy="339725"/>
          </a:xfrm>
        </p:spPr>
        <p:txBody>
          <a:bodyPr anchor="ctr" anchorCtr="0"/>
          <a:lstStyle>
            <a:lvl1pPr marL="0" indent="0">
              <a:buFontTx/>
              <a:buNone/>
              <a:defRPr sz="1200" baseline="0"/>
            </a:lvl1pPr>
          </a:lstStyle>
          <a:p>
            <a:pPr lvl="0"/>
            <a:r>
              <a:rPr lang="en-US" dirty="0" smtClean="0"/>
              <a:t>H</a:t>
            </a:r>
            <a:endParaRPr lang="en-US" dirty="0"/>
          </a:p>
        </p:txBody>
      </p:sp>
      <p:sp>
        <p:nvSpPr>
          <p:cNvPr id="88" name="Text Placeholder 76"/>
          <p:cNvSpPr>
            <a:spLocks noGrp="1"/>
          </p:cNvSpPr>
          <p:nvPr>
            <p:ph type="body" sz="quarter" idx="32" hasCustomPrompt="1"/>
          </p:nvPr>
        </p:nvSpPr>
        <p:spPr>
          <a:xfrm>
            <a:off x="495300" y="4785360"/>
            <a:ext cx="3810000" cy="339725"/>
          </a:xfrm>
        </p:spPr>
        <p:txBody>
          <a:bodyPr anchor="ctr" anchorCtr="0"/>
          <a:lstStyle>
            <a:lvl1pPr marL="0" indent="0">
              <a:buFontTx/>
              <a:buNone/>
              <a:defRPr sz="1200" baseline="0"/>
            </a:lvl1pPr>
          </a:lstStyle>
          <a:p>
            <a:pPr lvl="0"/>
            <a:r>
              <a:rPr lang="en-US" dirty="0" smtClean="0"/>
              <a:t>I</a:t>
            </a:r>
            <a:endParaRPr lang="en-US" dirty="0"/>
          </a:p>
        </p:txBody>
      </p:sp>
      <p:sp>
        <p:nvSpPr>
          <p:cNvPr id="89" name="Text Placeholder 158"/>
          <p:cNvSpPr>
            <a:spLocks noGrp="1"/>
          </p:cNvSpPr>
          <p:nvPr>
            <p:ph type="body" sz="quarter" idx="61"/>
          </p:nvPr>
        </p:nvSpPr>
        <p:spPr>
          <a:xfrm>
            <a:off x="495300" y="2609850"/>
            <a:ext cx="3810000" cy="390525"/>
          </a:xfrm>
        </p:spPr>
        <p:txBody>
          <a:bodyPr anchor="ctr" anchorCtr="0"/>
          <a:lstStyle>
            <a:lvl1pPr marL="0" indent="0">
              <a:buFontTx/>
              <a:buNone/>
              <a:defRPr sz="1200" baseline="0"/>
            </a:lvl1pPr>
          </a:lstStyle>
          <a:p>
            <a:pPr lvl="0"/>
            <a:r>
              <a:rPr lang="en-US" dirty="0" smtClean="0"/>
              <a:t>C</a:t>
            </a:r>
            <a:endParaRPr lang="en-US" dirty="0"/>
          </a:p>
        </p:txBody>
      </p:sp>
      <p:sp>
        <p:nvSpPr>
          <p:cNvPr id="90" name="Text Placeholder 76"/>
          <p:cNvSpPr>
            <a:spLocks noGrp="1"/>
          </p:cNvSpPr>
          <p:nvPr>
            <p:ph type="body" sz="quarter" idx="62" hasCustomPrompt="1"/>
          </p:nvPr>
        </p:nvSpPr>
        <p:spPr>
          <a:xfrm>
            <a:off x="495300" y="5162550"/>
            <a:ext cx="3810000" cy="339725"/>
          </a:xfrm>
        </p:spPr>
        <p:txBody>
          <a:bodyPr anchor="ctr" anchorCtr="0"/>
          <a:lstStyle>
            <a:lvl1pPr marL="0" indent="0">
              <a:buFontTx/>
              <a:buNone/>
              <a:defRPr sz="1200" baseline="0"/>
            </a:lvl1pPr>
          </a:lstStyle>
          <a:p>
            <a:pPr lvl="0"/>
            <a:r>
              <a:rPr lang="en-US" dirty="0" smtClean="0"/>
              <a:t>J</a:t>
            </a:r>
            <a:endParaRPr lang="en-US" dirty="0"/>
          </a:p>
        </p:txBody>
      </p:sp>
      <p:sp>
        <p:nvSpPr>
          <p:cNvPr id="91" name="Text Placeholder 76"/>
          <p:cNvSpPr>
            <a:spLocks noGrp="1"/>
          </p:cNvSpPr>
          <p:nvPr>
            <p:ph type="body" sz="quarter" idx="63" hasCustomPrompt="1"/>
          </p:nvPr>
        </p:nvSpPr>
        <p:spPr>
          <a:xfrm>
            <a:off x="495300" y="5520372"/>
            <a:ext cx="3810000" cy="339725"/>
          </a:xfrm>
        </p:spPr>
        <p:txBody>
          <a:bodyPr anchor="ctr" anchorCtr="0"/>
          <a:lstStyle>
            <a:lvl1pPr marL="0" indent="0">
              <a:buFontTx/>
              <a:buNone/>
              <a:defRPr sz="1200" baseline="0"/>
            </a:lvl1pPr>
          </a:lstStyle>
          <a:p>
            <a:pPr lvl="0"/>
            <a:r>
              <a:rPr lang="en-US" dirty="0" smtClean="0"/>
              <a:t>K</a:t>
            </a:r>
            <a:endParaRPr lang="en-US" dirty="0"/>
          </a:p>
        </p:txBody>
      </p:sp>
      <p:sp>
        <p:nvSpPr>
          <p:cNvPr id="92" name="Text Placeholder 76"/>
          <p:cNvSpPr>
            <a:spLocks noGrp="1"/>
          </p:cNvSpPr>
          <p:nvPr>
            <p:ph type="body" sz="quarter" idx="64" hasCustomPrompt="1"/>
          </p:nvPr>
        </p:nvSpPr>
        <p:spPr>
          <a:xfrm>
            <a:off x="495300" y="5871210"/>
            <a:ext cx="3810000" cy="339725"/>
          </a:xfrm>
        </p:spPr>
        <p:txBody>
          <a:bodyPr anchor="ctr" anchorCtr="0"/>
          <a:lstStyle>
            <a:lvl1pPr marL="0" indent="0">
              <a:buFontTx/>
              <a:buNone/>
              <a:defRPr sz="1200" baseline="0"/>
            </a:lvl1pPr>
          </a:lstStyle>
          <a:p>
            <a:pPr lvl="0"/>
            <a:r>
              <a:rPr lang="en-US" dirty="0" smtClean="0"/>
              <a:t>L</a:t>
            </a:r>
            <a:endParaRPr lang="en-US" dirty="0"/>
          </a:p>
        </p:txBody>
      </p:sp>
      <p:sp>
        <p:nvSpPr>
          <p:cNvPr id="93" name="Text Placeholder 76"/>
          <p:cNvSpPr>
            <a:spLocks noGrp="1"/>
          </p:cNvSpPr>
          <p:nvPr>
            <p:ph type="body" sz="quarter" idx="33" hasCustomPrompt="1"/>
          </p:nvPr>
        </p:nvSpPr>
        <p:spPr>
          <a:xfrm>
            <a:off x="4411980" y="1912938"/>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4" name="Text Placeholder 76"/>
          <p:cNvSpPr>
            <a:spLocks noGrp="1"/>
          </p:cNvSpPr>
          <p:nvPr>
            <p:ph type="body" sz="quarter" idx="34" hasCustomPrompt="1"/>
          </p:nvPr>
        </p:nvSpPr>
        <p:spPr>
          <a:xfrm>
            <a:off x="4411980" y="227076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5" name="Text Placeholder 76"/>
          <p:cNvSpPr>
            <a:spLocks noGrp="1"/>
          </p:cNvSpPr>
          <p:nvPr>
            <p:ph type="body" sz="quarter" idx="35" hasCustomPrompt="1"/>
          </p:nvPr>
        </p:nvSpPr>
        <p:spPr>
          <a:xfrm>
            <a:off x="4411980" y="264414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6" name="Text Placeholder 76"/>
          <p:cNvSpPr>
            <a:spLocks noGrp="1"/>
          </p:cNvSpPr>
          <p:nvPr>
            <p:ph type="body" sz="quarter" idx="36" hasCustomPrompt="1"/>
          </p:nvPr>
        </p:nvSpPr>
        <p:spPr>
          <a:xfrm>
            <a:off x="4411980" y="300196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7" name="Text Placeholder 76"/>
          <p:cNvSpPr>
            <a:spLocks noGrp="1"/>
          </p:cNvSpPr>
          <p:nvPr>
            <p:ph type="body" sz="quarter" idx="37" hasCustomPrompt="1"/>
          </p:nvPr>
        </p:nvSpPr>
        <p:spPr>
          <a:xfrm>
            <a:off x="4411980" y="336042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8" name="Text Placeholder 76"/>
          <p:cNvSpPr>
            <a:spLocks noGrp="1"/>
          </p:cNvSpPr>
          <p:nvPr>
            <p:ph type="body" sz="quarter" idx="38" hasCustomPrompt="1"/>
          </p:nvPr>
        </p:nvSpPr>
        <p:spPr>
          <a:xfrm>
            <a:off x="4411980" y="371824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99" name="Text Placeholder 76"/>
          <p:cNvSpPr>
            <a:spLocks noGrp="1"/>
          </p:cNvSpPr>
          <p:nvPr>
            <p:ph type="body" sz="quarter" idx="39" hasCustomPrompt="1"/>
          </p:nvPr>
        </p:nvSpPr>
        <p:spPr>
          <a:xfrm>
            <a:off x="4411980" y="407670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0" name="Text Placeholder 76"/>
          <p:cNvSpPr>
            <a:spLocks noGrp="1"/>
          </p:cNvSpPr>
          <p:nvPr>
            <p:ph type="body" sz="quarter" idx="40" hasCustomPrompt="1"/>
          </p:nvPr>
        </p:nvSpPr>
        <p:spPr>
          <a:xfrm>
            <a:off x="4411980" y="443452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1" name="Text Placeholder 76"/>
          <p:cNvSpPr>
            <a:spLocks noGrp="1"/>
          </p:cNvSpPr>
          <p:nvPr>
            <p:ph type="body" sz="quarter" idx="41" hasCustomPrompt="1"/>
          </p:nvPr>
        </p:nvSpPr>
        <p:spPr>
          <a:xfrm>
            <a:off x="4411980" y="478536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2" name="Text Placeholder 76"/>
          <p:cNvSpPr>
            <a:spLocks noGrp="1"/>
          </p:cNvSpPr>
          <p:nvPr>
            <p:ph type="body" sz="quarter" idx="42" hasCustomPrompt="1"/>
          </p:nvPr>
        </p:nvSpPr>
        <p:spPr>
          <a:xfrm>
            <a:off x="5806440" y="1912938"/>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3" name="Text Placeholder 76"/>
          <p:cNvSpPr>
            <a:spLocks noGrp="1"/>
          </p:cNvSpPr>
          <p:nvPr>
            <p:ph type="body" sz="quarter" idx="43" hasCustomPrompt="1"/>
          </p:nvPr>
        </p:nvSpPr>
        <p:spPr>
          <a:xfrm>
            <a:off x="5806440" y="227076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4" name="Text Placeholder 76"/>
          <p:cNvSpPr>
            <a:spLocks noGrp="1"/>
          </p:cNvSpPr>
          <p:nvPr>
            <p:ph type="body" sz="quarter" idx="44" hasCustomPrompt="1"/>
          </p:nvPr>
        </p:nvSpPr>
        <p:spPr>
          <a:xfrm>
            <a:off x="5806440" y="264414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5" name="Text Placeholder 76"/>
          <p:cNvSpPr>
            <a:spLocks noGrp="1"/>
          </p:cNvSpPr>
          <p:nvPr>
            <p:ph type="body" sz="quarter" idx="45" hasCustomPrompt="1"/>
          </p:nvPr>
        </p:nvSpPr>
        <p:spPr>
          <a:xfrm>
            <a:off x="5806440" y="300196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6" name="Text Placeholder 76"/>
          <p:cNvSpPr>
            <a:spLocks noGrp="1"/>
          </p:cNvSpPr>
          <p:nvPr>
            <p:ph type="body" sz="quarter" idx="46" hasCustomPrompt="1"/>
          </p:nvPr>
        </p:nvSpPr>
        <p:spPr>
          <a:xfrm>
            <a:off x="5806440" y="336042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7" name="Text Placeholder 76"/>
          <p:cNvSpPr>
            <a:spLocks noGrp="1"/>
          </p:cNvSpPr>
          <p:nvPr>
            <p:ph type="body" sz="quarter" idx="47" hasCustomPrompt="1"/>
          </p:nvPr>
        </p:nvSpPr>
        <p:spPr>
          <a:xfrm>
            <a:off x="5806440" y="371824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8" name="Text Placeholder 76"/>
          <p:cNvSpPr>
            <a:spLocks noGrp="1"/>
          </p:cNvSpPr>
          <p:nvPr>
            <p:ph type="body" sz="quarter" idx="48" hasCustomPrompt="1"/>
          </p:nvPr>
        </p:nvSpPr>
        <p:spPr>
          <a:xfrm>
            <a:off x="5806440" y="407670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09" name="Text Placeholder 76"/>
          <p:cNvSpPr>
            <a:spLocks noGrp="1"/>
          </p:cNvSpPr>
          <p:nvPr>
            <p:ph type="body" sz="quarter" idx="49" hasCustomPrompt="1"/>
          </p:nvPr>
        </p:nvSpPr>
        <p:spPr>
          <a:xfrm>
            <a:off x="5806440" y="443452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10" name="Text Placeholder 76"/>
          <p:cNvSpPr>
            <a:spLocks noGrp="1"/>
          </p:cNvSpPr>
          <p:nvPr>
            <p:ph type="body" sz="quarter" idx="50" hasCustomPrompt="1"/>
          </p:nvPr>
        </p:nvSpPr>
        <p:spPr>
          <a:xfrm>
            <a:off x="5806440" y="478536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11" name="Text Placeholder 76"/>
          <p:cNvSpPr>
            <a:spLocks noGrp="1"/>
          </p:cNvSpPr>
          <p:nvPr>
            <p:ph type="body" sz="quarter" idx="51" hasCustomPrompt="1"/>
          </p:nvPr>
        </p:nvSpPr>
        <p:spPr>
          <a:xfrm>
            <a:off x="7162800" y="1912938"/>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2" name="Text Placeholder 76"/>
          <p:cNvSpPr>
            <a:spLocks noGrp="1"/>
          </p:cNvSpPr>
          <p:nvPr>
            <p:ph type="body" sz="quarter" idx="52" hasCustomPrompt="1"/>
          </p:nvPr>
        </p:nvSpPr>
        <p:spPr>
          <a:xfrm>
            <a:off x="7162800" y="227076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3" name="Text Placeholder 76"/>
          <p:cNvSpPr>
            <a:spLocks noGrp="1"/>
          </p:cNvSpPr>
          <p:nvPr>
            <p:ph type="body" sz="quarter" idx="53" hasCustomPrompt="1"/>
          </p:nvPr>
        </p:nvSpPr>
        <p:spPr>
          <a:xfrm>
            <a:off x="7162800" y="264414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4" name="Text Placeholder 76"/>
          <p:cNvSpPr>
            <a:spLocks noGrp="1"/>
          </p:cNvSpPr>
          <p:nvPr>
            <p:ph type="body" sz="quarter" idx="54" hasCustomPrompt="1"/>
          </p:nvPr>
        </p:nvSpPr>
        <p:spPr>
          <a:xfrm>
            <a:off x="7162800" y="300196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5" name="Text Placeholder 76"/>
          <p:cNvSpPr>
            <a:spLocks noGrp="1"/>
          </p:cNvSpPr>
          <p:nvPr>
            <p:ph type="body" sz="quarter" idx="55" hasCustomPrompt="1"/>
          </p:nvPr>
        </p:nvSpPr>
        <p:spPr>
          <a:xfrm>
            <a:off x="7162800" y="336042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6" name="Text Placeholder 76"/>
          <p:cNvSpPr>
            <a:spLocks noGrp="1"/>
          </p:cNvSpPr>
          <p:nvPr>
            <p:ph type="body" sz="quarter" idx="56" hasCustomPrompt="1"/>
          </p:nvPr>
        </p:nvSpPr>
        <p:spPr>
          <a:xfrm>
            <a:off x="7162800" y="371824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7" name="Text Placeholder 76"/>
          <p:cNvSpPr>
            <a:spLocks noGrp="1"/>
          </p:cNvSpPr>
          <p:nvPr>
            <p:ph type="body" sz="quarter" idx="57" hasCustomPrompt="1"/>
          </p:nvPr>
        </p:nvSpPr>
        <p:spPr>
          <a:xfrm>
            <a:off x="7162800" y="407670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8" name="Text Placeholder 76"/>
          <p:cNvSpPr>
            <a:spLocks noGrp="1"/>
          </p:cNvSpPr>
          <p:nvPr>
            <p:ph type="body" sz="quarter" idx="58" hasCustomPrompt="1"/>
          </p:nvPr>
        </p:nvSpPr>
        <p:spPr>
          <a:xfrm>
            <a:off x="7162800" y="443452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19" name="Text Placeholder 76"/>
          <p:cNvSpPr>
            <a:spLocks noGrp="1"/>
          </p:cNvSpPr>
          <p:nvPr>
            <p:ph type="body" sz="quarter" idx="59" hasCustomPrompt="1"/>
          </p:nvPr>
        </p:nvSpPr>
        <p:spPr>
          <a:xfrm>
            <a:off x="7162800" y="478536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20" name="Text Placeholder 76"/>
          <p:cNvSpPr>
            <a:spLocks noGrp="1"/>
          </p:cNvSpPr>
          <p:nvPr>
            <p:ph type="body" sz="quarter" idx="65" hasCustomPrompt="1"/>
          </p:nvPr>
        </p:nvSpPr>
        <p:spPr>
          <a:xfrm>
            <a:off x="4411980" y="5153025"/>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21" name="Text Placeholder 76"/>
          <p:cNvSpPr>
            <a:spLocks noGrp="1"/>
          </p:cNvSpPr>
          <p:nvPr>
            <p:ph type="body" sz="quarter" idx="66" hasCustomPrompt="1"/>
          </p:nvPr>
        </p:nvSpPr>
        <p:spPr>
          <a:xfrm>
            <a:off x="4411980" y="5510847"/>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22" name="Text Placeholder 76"/>
          <p:cNvSpPr>
            <a:spLocks noGrp="1"/>
          </p:cNvSpPr>
          <p:nvPr>
            <p:ph type="body" sz="quarter" idx="67" hasCustomPrompt="1"/>
          </p:nvPr>
        </p:nvSpPr>
        <p:spPr>
          <a:xfrm>
            <a:off x="4411980" y="5861685"/>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23" name="Text Placeholder 76"/>
          <p:cNvSpPr>
            <a:spLocks noGrp="1"/>
          </p:cNvSpPr>
          <p:nvPr>
            <p:ph type="body" sz="quarter" idx="68" hasCustomPrompt="1"/>
          </p:nvPr>
        </p:nvSpPr>
        <p:spPr>
          <a:xfrm>
            <a:off x="5806440" y="5153025"/>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4" name="Text Placeholder 76"/>
          <p:cNvSpPr>
            <a:spLocks noGrp="1"/>
          </p:cNvSpPr>
          <p:nvPr>
            <p:ph type="body" sz="quarter" idx="69" hasCustomPrompt="1"/>
          </p:nvPr>
        </p:nvSpPr>
        <p:spPr>
          <a:xfrm>
            <a:off x="5806440" y="5510847"/>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5" name="Text Placeholder 76"/>
          <p:cNvSpPr>
            <a:spLocks noGrp="1"/>
          </p:cNvSpPr>
          <p:nvPr>
            <p:ph type="body" sz="quarter" idx="70" hasCustomPrompt="1"/>
          </p:nvPr>
        </p:nvSpPr>
        <p:spPr>
          <a:xfrm>
            <a:off x="5806440" y="5861685"/>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6" name="Text Placeholder 76"/>
          <p:cNvSpPr>
            <a:spLocks noGrp="1"/>
          </p:cNvSpPr>
          <p:nvPr>
            <p:ph type="body" sz="quarter" idx="71" hasCustomPrompt="1"/>
          </p:nvPr>
        </p:nvSpPr>
        <p:spPr>
          <a:xfrm>
            <a:off x="7162800" y="5153025"/>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27" name="Text Placeholder 76"/>
          <p:cNvSpPr>
            <a:spLocks noGrp="1"/>
          </p:cNvSpPr>
          <p:nvPr>
            <p:ph type="body" sz="quarter" idx="72" hasCustomPrompt="1"/>
          </p:nvPr>
        </p:nvSpPr>
        <p:spPr>
          <a:xfrm>
            <a:off x="7162800" y="5510847"/>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28" name="Text Placeholder 76"/>
          <p:cNvSpPr>
            <a:spLocks noGrp="1"/>
          </p:cNvSpPr>
          <p:nvPr>
            <p:ph type="body" sz="quarter" idx="73" hasCustomPrompt="1"/>
          </p:nvPr>
        </p:nvSpPr>
        <p:spPr>
          <a:xfrm>
            <a:off x="7162800" y="5861685"/>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30" name="Text Placeholder 2"/>
          <p:cNvSpPr>
            <a:spLocks noGrp="1"/>
          </p:cNvSpPr>
          <p:nvPr>
            <p:ph type="body" sz="quarter" idx="74"/>
          </p:nvPr>
        </p:nvSpPr>
        <p:spPr>
          <a:xfrm>
            <a:off x="9499600" y="1485900"/>
            <a:ext cx="2260600" cy="47498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8624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Cover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36132"/>
            <a:ext cx="11277600" cy="1016721"/>
          </a:xfrm>
        </p:spPr>
        <p:txBody>
          <a:bodyPr anchor="b">
            <a:noAutofit/>
          </a:bodyPr>
          <a:lstStyle>
            <a:lvl1pPr algn="l">
              <a:lnSpc>
                <a:spcPct val="100000"/>
              </a:lnSpc>
              <a:spcBef>
                <a:spcPts val="0"/>
              </a:spcBef>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11277600" cy="469516"/>
          </a:xfrm>
        </p:spPr>
        <p:txBody>
          <a:bodyPr anchor="t" anchorCtr="0">
            <a:noAutofit/>
          </a:bodyPr>
          <a:lstStyle>
            <a:lvl1pPr marL="0" indent="0" algn="l">
              <a:lnSpc>
                <a:spcPct val="100000"/>
              </a:lnSpc>
              <a:spcBef>
                <a:spcPts val="0"/>
              </a:spcBef>
              <a:buNone/>
              <a:defRPr sz="1400" i="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15"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11" name="Footer Placeholder 6"/>
          <p:cNvSpPr txBox="1">
            <a:spLocks/>
          </p:cNvSpPr>
          <p:nvPr userDrawn="1"/>
        </p:nvSpPr>
        <p:spPr>
          <a:xfrm>
            <a:off x="8458200" y="6594193"/>
            <a:ext cx="2740377"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kern="1200" dirty="0" smtClean="0">
                <a:solidFill>
                  <a:schemeClr val="tx1">
                    <a:tint val="75000"/>
                  </a:schemeClr>
                </a:solidFill>
                <a:latin typeface="+mn-lt"/>
                <a:ea typeface="+mn-ea"/>
                <a:cs typeface="+mn-cs"/>
              </a:rPr>
              <a:t>PLACEHOLDER FOR INFORMATION SECURITY LEVEL</a:t>
            </a:r>
          </a:p>
        </p:txBody>
      </p:sp>
      <p:grpSp>
        <p:nvGrpSpPr>
          <p:cNvPr id="9" name="Group 8"/>
          <p:cNvGrpSpPr/>
          <p:nvPr userDrawn="1"/>
        </p:nvGrpSpPr>
        <p:grpSpPr>
          <a:xfrm>
            <a:off x="454819" y="6379866"/>
            <a:ext cx="652462" cy="333672"/>
            <a:chOff x="2259013" y="4716463"/>
            <a:chExt cx="1322387" cy="676275"/>
          </a:xfrm>
        </p:grpSpPr>
        <p:sp>
          <p:nvSpPr>
            <p:cNvPr id="13" name="Freeform 21"/>
            <p:cNvSpPr>
              <a:spLocks noEditPoints="1"/>
            </p:cNvSpPr>
            <p:nvPr userDrawn="1"/>
          </p:nvSpPr>
          <p:spPr bwMode="auto">
            <a:xfrm>
              <a:off x="2395538" y="4865688"/>
              <a:ext cx="363537" cy="377825"/>
            </a:xfrm>
            <a:custGeom>
              <a:avLst/>
              <a:gdLst>
                <a:gd name="T0" fmla="*/ 109 w 229"/>
                <a:gd name="T1" fmla="*/ 0 h 238"/>
                <a:gd name="T2" fmla="*/ 0 w 229"/>
                <a:gd name="T3" fmla="*/ 238 h 238"/>
                <a:gd name="T4" fmla="*/ 39 w 229"/>
                <a:gd name="T5" fmla="*/ 238 h 238"/>
                <a:gd name="T6" fmla="*/ 65 w 229"/>
                <a:gd name="T7" fmla="*/ 179 h 238"/>
                <a:gd name="T8" fmla="*/ 166 w 229"/>
                <a:gd name="T9" fmla="*/ 179 h 238"/>
                <a:gd name="T10" fmla="*/ 190 w 229"/>
                <a:gd name="T11" fmla="*/ 238 h 238"/>
                <a:gd name="T12" fmla="*/ 229 w 229"/>
                <a:gd name="T13" fmla="*/ 238 h 238"/>
                <a:gd name="T14" fmla="*/ 124 w 229"/>
                <a:gd name="T15" fmla="*/ 0 h 238"/>
                <a:gd name="T16" fmla="*/ 109 w 229"/>
                <a:gd name="T17" fmla="*/ 0 h 238"/>
                <a:gd name="T18" fmla="*/ 79 w 229"/>
                <a:gd name="T19" fmla="*/ 146 h 238"/>
                <a:gd name="T20" fmla="*/ 117 w 229"/>
                <a:gd name="T21" fmla="*/ 65 h 238"/>
                <a:gd name="T22" fmla="*/ 152 w 229"/>
                <a:gd name="T23" fmla="*/ 146 h 238"/>
                <a:gd name="T24" fmla="*/ 79 w 229"/>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38">
                  <a:moveTo>
                    <a:pt x="109" y="0"/>
                  </a:moveTo>
                  <a:lnTo>
                    <a:pt x="0" y="238"/>
                  </a:lnTo>
                  <a:lnTo>
                    <a:pt x="39" y="238"/>
                  </a:lnTo>
                  <a:lnTo>
                    <a:pt x="65" y="179"/>
                  </a:lnTo>
                  <a:lnTo>
                    <a:pt x="166" y="179"/>
                  </a:lnTo>
                  <a:lnTo>
                    <a:pt x="190" y="238"/>
                  </a:lnTo>
                  <a:lnTo>
                    <a:pt x="229" y="238"/>
                  </a:lnTo>
                  <a:lnTo>
                    <a:pt x="124" y="0"/>
                  </a:lnTo>
                  <a:lnTo>
                    <a:pt x="109" y="0"/>
                  </a:lnTo>
                  <a:close/>
                  <a:moveTo>
                    <a:pt x="79" y="146"/>
                  </a:moveTo>
                  <a:lnTo>
                    <a:pt x="117" y="65"/>
                  </a:lnTo>
                  <a:lnTo>
                    <a:pt x="152" y="146"/>
                  </a:lnTo>
                  <a:lnTo>
                    <a:pt x="7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2"/>
            <p:cNvSpPr>
              <a:spLocks noChangeArrowheads="1"/>
            </p:cNvSpPr>
            <p:nvPr userDrawn="1"/>
          </p:nvSpPr>
          <p:spPr bwMode="auto">
            <a:xfrm>
              <a:off x="2820988" y="4865688"/>
              <a:ext cx="58737"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userDrawn="1"/>
          </p:nvSpPr>
          <p:spPr bwMode="auto">
            <a:xfrm>
              <a:off x="2962275" y="4859338"/>
              <a:ext cx="369887" cy="390525"/>
            </a:xfrm>
            <a:custGeom>
              <a:avLst/>
              <a:gdLst>
                <a:gd name="T0" fmla="*/ 329 w 570"/>
                <a:gd name="T1" fmla="*/ 371 h 603"/>
                <a:gd name="T2" fmla="*/ 473 w 570"/>
                <a:gd name="T3" fmla="*/ 371 h 603"/>
                <a:gd name="T4" fmla="*/ 416 w 570"/>
                <a:gd name="T5" fmla="*/ 476 h 603"/>
                <a:gd name="T6" fmla="*/ 301 w 570"/>
                <a:gd name="T7" fmla="*/ 519 h 603"/>
                <a:gd name="T8" fmla="*/ 159 w 570"/>
                <a:gd name="T9" fmla="*/ 462 h 603"/>
                <a:gd name="T10" fmla="*/ 89 w 570"/>
                <a:gd name="T11" fmla="*/ 302 h 603"/>
                <a:gd name="T12" fmla="*/ 152 w 570"/>
                <a:gd name="T13" fmla="*/ 146 h 603"/>
                <a:gd name="T14" fmla="*/ 305 w 570"/>
                <a:gd name="T15" fmla="*/ 82 h 603"/>
                <a:gd name="T16" fmla="*/ 481 w 570"/>
                <a:gd name="T17" fmla="*/ 177 h 603"/>
                <a:gd name="T18" fmla="*/ 543 w 570"/>
                <a:gd name="T19" fmla="*/ 117 h 603"/>
                <a:gd name="T20" fmla="*/ 433 w 570"/>
                <a:gd name="T21" fmla="*/ 29 h 603"/>
                <a:gd name="T22" fmla="*/ 305 w 570"/>
                <a:gd name="T23" fmla="*/ 0 h 603"/>
                <a:gd name="T24" fmla="*/ 89 w 570"/>
                <a:gd name="T25" fmla="*/ 89 h 603"/>
                <a:gd name="T26" fmla="*/ 0 w 570"/>
                <a:gd name="T27" fmla="*/ 304 h 603"/>
                <a:gd name="T28" fmla="*/ 87 w 570"/>
                <a:gd name="T29" fmla="*/ 514 h 603"/>
                <a:gd name="T30" fmla="*/ 296 w 570"/>
                <a:gd name="T31" fmla="*/ 603 h 603"/>
                <a:gd name="T32" fmla="*/ 502 w 570"/>
                <a:gd name="T33" fmla="*/ 512 h 603"/>
                <a:gd name="T34" fmla="*/ 553 w 570"/>
                <a:gd name="T35" fmla="*/ 424 h 603"/>
                <a:gd name="T36" fmla="*/ 570 w 570"/>
                <a:gd name="T37" fmla="*/ 309 h 603"/>
                <a:gd name="T38" fmla="*/ 570 w 570"/>
                <a:gd name="T39" fmla="*/ 290 h 603"/>
                <a:gd name="T40" fmla="*/ 329 w 570"/>
                <a:gd name="T41" fmla="*/ 290 h 603"/>
                <a:gd name="T42" fmla="*/ 329 w 570"/>
                <a:gd name="T43" fmla="*/ 37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03">
                  <a:moveTo>
                    <a:pt x="329" y="371"/>
                  </a:moveTo>
                  <a:cubicBezTo>
                    <a:pt x="329" y="371"/>
                    <a:pt x="329" y="371"/>
                    <a:pt x="473" y="371"/>
                  </a:cubicBezTo>
                  <a:cubicBezTo>
                    <a:pt x="469" y="412"/>
                    <a:pt x="449" y="447"/>
                    <a:pt x="416" y="476"/>
                  </a:cubicBezTo>
                  <a:cubicBezTo>
                    <a:pt x="382" y="505"/>
                    <a:pt x="344" y="519"/>
                    <a:pt x="301" y="519"/>
                  </a:cubicBezTo>
                  <a:cubicBezTo>
                    <a:pt x="248" y="519"/>
                    <a:pt x="202" y="500"/>
                    <a:pt x="159" y="462"/>
                  </a:cubicBezTo>
                  <a:cubicBezTo>
                    <a:pt x="111" y="421"/>
                    <a:pt x="89" y="366"/>
                    <a:pt x="89" y="302"/>
                  </a:cubicBezTo>
                  <a:cubicBezTo>
                    <a:pt x="89" y="239"/>
                    <a:pt x="108" y="187"/>
                    <a:pt x="152" y="146"/>
                  </a:cubicBezTo>
                  <a:cubicBezTo>
                    <a:pt x="192" y="103"/>
                    <a:pt x="245" y="82"/>
                    <a:pt x="305" y="82"/>
                  </a:cubicBezTo>
                  <a:cubicBezTo>
                    <a:pt x="375" y="82"/>
                    <a:pt x="433" y="115"/>
                    <a:pt x="481" y="177"/>
                  </a:cubicBezTo>
                  <a:cubicBezTo>
                    <a:pt x="481" y="177"/>
                    <a:pt x="481" y="177"/>
                    <a:pt x="543" y="117"/>
                  </a:cubicBezTo>
                  <a:cubicBezTo>
                    <a:pt x="507" y="77"/>
                    <a:pt x="469" y="46"/>
                    <a:pt x="433" y="29"/>
                  </a:cubicBezTo>
                  <a:cubicBezTo>
                    <a:pt x="392" y="10"/>
                    <a:pt x="351" y="0"/>
                    <a:pt x="305" y="0"/>
                  </a:cubicBezTo>
                  <a:cubicBezTo>
                    <a:pt x="219" y="0"/>
                    <a:pt x="147" y="29"/>
                    <a:pt x="89" y="89"/>
                  </a:cubicBezTo>
                  <a:cubicBezTo>
                    <a:pt x="29" y="148"/>
                    <a:pt x="0" y="218"/>
                    <a:pt x="0" y="304"/>
                  </a:cubicBezTo>
                  <a:cubicBezTo>
                    <a:pt x="0" y="385"/>
                    <a:pt x="29" y="457"/>
                    <a:pt x="87" y="514"/>
                  </a:cubicBezTo>
                  <a:cubicBezTo>
                    <a:pt x="144" y="574"/>
                    <a:pt x="214" y="603"/>
                    <a:pt x="296" y="603"/>
                  </a:cubicBezTo>
                  <a:cubicBezTo>
                    <a:pt x="380" y="603"/>
                    <a:pt x="449" y="572"/>
                    <a:pt x="502" y="512"/>
                  </a:cubicBezTo>
                  <a:cubicBezTo>
                    <a:pt x="526" y="486"/>
                    <a:pt x="543" y="455"/>
                    <a:pt x="553" y="424"/>
                  </a:cubicBezTo>
                  <a:cubicBezTo>
                    <a:pt x="565" y="390"/>
                    <a:pt x="570" y="352"/>
                    <a:pt x="570" y="309"/>
                  </a:cubicBezTo>
                  <a:cubicBezTo>
                    <a:pt x="570" y="309"/>
                    <a:pt x="570" y="309"/>
                    <a:pt x="570" y="290"/>
                  </a:cubicBezTo>
                  <a:cubicBezTo>
                    <a:pt x="570" y="290"/>
                    <a:pt x="570" y="290"/>
                    <a:pt x="329" y="290"/>
                  </a:cubicBezTo>
                  <a:lnTo>
                    <a:pt x="329" y="3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EditPoints="1"/>
            </p:cNvSpPr>
            <p:nvPr userDrawn="1"/>
          </p:nvSpPr>
          <p:spPr bwMode="auto">
            <a:xfrm>
              <a:off x="2259013" y="4716463"/>
              <a:ext cx="1239837" cy="676275"/>
            </a:xfrm>
            <a:custGeom>
              <a:avLst/>
              <a:gdLst>
                <a:gd name="T0" fmla="*/ 0 w 781"/>
                <a:gd name="T1" fmla="*/ 426 h 426"/>
                <a:gd name="T2" fmla="*/ 781 w 781"/>
                <a:gd name="T3" fmla="*/ 426 h 426"/>
                <a:gd name="T4" fmla="*/ 781 w 781"/>
                <a:gd name="T5" fmla="*/ 0 h 426"/>
                <a:gd name="T6" fmla="*/ 0 w 781"/>
                <a:gd name="T7" fmla="*/ 0 h 426"/>
                <a:gd name="T8" fmla="*/ 0 w 781"/>
                <a:gd name="T9" fmla="*/ 426 h 426"/>
                <a:gd name="T10" fmla="*/ 33 w 781"/>
                <a:gd name="T11" fmla="*/ 33 h 426"/>
                <a:gd name="T12" fmla="*/ 750 w 781"/>
                <a:gd name="T13" fmla="*/ 33 h 426"/>
                <a:gd name="T14" fmla="*/ 750 w 781"/>
                <a:gd name="T15" fmla="*/ 393 h 426"/>
                <a:gd name="T16" fmla="*/ 33 w 781"/>
                <a:gd name="T17" fmla="*/ 393 h 426"/>
                <a:gd name="T18" fmla="*/ 33 w 781"/>
                <a:gd name="T19" fmla="*/ 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426">
                  <a:moveTo>
                    <a:pt x="0" y="426"/>
                  </a:moveTo>
                  <a:lnTo>
                    <a:pt x="781" y="426"/>
                  </a:lnTo>
                  <a:lnTo>
                    <a:pt x="781" y="0"/>
                  </a:lnTo>
                  <a:lnTo>
                    <a:pt x="0" y="0"/>
                  </a:lnTo>
                  <a:lnTo>
                    <a:pt x="0" y="426"/>
                  </a:lnTo>
                  <a:close/>
                  <a:moveTo>
                    <a:pt x="33" y="33"/>
                  </a:moveTo>
                  <a:lnTo>
                    <a:pt x="750" y="33"/>
                  </a:lnTo>
                  <a:lnTo>
                    <a:pt x="750" y="393"/>
                  </a:lnTo>
                  <a:lnTo>
                    <a:pt x="33" y="393"/>
                  </a:lnTo>
                  <a:lnTo>
                    <a:pt x="33"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EditPoints="1"/>
            </p:cNvSpPr>
            <p:nvPr userDrawn="1"/>
          </p:nvSpPr>
          <p:spPr bwMode="auto">
            <a:xfrm>
              <a:off x="3543300" y="5349876"/>
              <a:ext cx="23812" cy="28575"/>
            </a:xfrm>
            <a:custGeom>
              <a:avLst/>
              <a:gdLst>
                <a:gd name="T0" fmla="*/ 27 w 37"/>
                <a:gd name="T1" fmla="*/ 23 h 44"/>
                <a:gd name="T2" fmla="*/ 27 w 37"/>
                <a:gd name="T3" fmla="*/ 22 h 44"/>
                <a:gd name="T4" fmla="*/ 35 w 37"/>
                <a:gd name="T5" fmla="*/ 13 h 44"/>
                <a:gd name="T6" fmla="*/ 31 w 37"/>
                <a:gd name="T7" fmla="*/ 3 h 44"/>
                <a:gd name="T8" fmla="*/ 16 w 37"/>
                <a:gd name="T9" fmla="*/ 0 h 44"/>
                <a:gd name="T10" fmla="*/ 0 w 37"/>
                <a:gd name="T11" fmla="*/ 1 h 44"/>
                <a:gd name="T12" fmla="*/ 0 w 37"/>
                <a:gd name="T13" fmla="*/ 44 h 44"/>
                <a:gd name="T14" fmla="*/ 10 w 37"/>
                <a:gd name="T15" fmla="*/ 44 h 44"/>
                <a:gd name="T16" fmla="*/ 10 w 37"/>
                <a:gd name="T17" fmla="*/ 27 h 44"/>
                <a:gd name="T18" fmla="*/ 15 w 37"/>
                <a:gd name="T19" fmla="*/ 27 h 44"/>
                <a:gd name="T20" fmla="*/ 23 w 37"/>
                <a:gd name="T21" fmla="*/ 33 h 44"/>
                <a:gd name="T22" fmla="*/ 27 w 37"/>
                <a:gd name="T23" fmla="*/ 44 h 44"/>
                <a:gd name="T24" fmla="*/ 37 w 37"/>
                <a:gd name="T25" fmla="*/ 44 h 44"/>
                <a:gd name="T26" fmla="*/ 34 w 37"/>
                <a:gd name="T27" fmla="*/ 33 h 44"/>
                <a:gd name="T28" fmla="*/ 27 w 37"/>
                <a:gd name="T29" fmla="*/ 23 h 44"/>
                <a:gd name="T30" fmla="*/ 15 w 37"/>
                <a:gd name="T31" fmla="*/ 20 h 44"/>
                <a:gd name="T32" fmla="*/ 10 w 37"/>
                <a:gd name="T33" fmla="*/ 20 h 44"/>
                <a:gd name="T34" fmla="*/ 10 w 37"/>
                <a:gd name="T35" fmla="*/ 8 h 44"/>
                <a:gd name="T36" fmla="*/ 16 w 37"/>
                <a:gd name="T37" fmla="*/ 7 h 44"/>
                <a:gd name="T38" fmla="*/ 25 w 37"/>
                <a:gd name="T39" fmla="*/ 14 h 44"/>
                <a:gd name="T40" fmla="*/ 15 w 37"/>
                <a:gd name="T4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4">
                  <a:moveTo>
                    <a:pt x="27" y="23"/>
                  </a:moveTo>
                  <a:cubicBezTo>
                    <a:pt x="27" y="22"/>
                    <a:pt x="27" y="22"/>
                    <a:pt x="27" y="22"/>
                  </a:cubicBezTo>
                  <a:cubicBezTo>
                    <a:pt x="32" y="21"/>
                    <a:pt x="35" y="17"/>
                    <a:pt x="35" y="13"/>
                  </a:cubicBezTo>
                  <a:cubicBezTo>
                    <a:pt x="35" y="8"/>
                    <a:pt x="34" y="5"/>
                    <a:pt x="31" y="3"/>
                  </a:cubicBezTo>
                  <a:cubicBezTo>
                    <a:pt x="28" y="1"/>
                    <a:pt x="24" y="0"/>
                    <a:pt x="16" y="0"/>
                  </a:cubicBezTo>
                  <a:cubicBezTo>
                    <a:pt x="9" y="0"/>
                    <a:pt x="4" y="1"/>
                    <a:pt x="0" y="1"/>
                  </a:cubicBezTo>
                  <a:cubicBezTo>
                    <a:pt x="0" y="44"/>
                    <a:pt x="0" y="44"/>
                    <a:pt x="0" y="44"/>
                  </a:cubicBezTo>
                  <a:cubicBezTo>
                    <a:pt x="10" y="44"/>
                    <a:pt x="10" y="44"/>
                    <a:pt x="10" y="44"/>
                  </a:cubicBezTo>
                  <a:cubicBezTo>
                    <a:pt x="10" y="27"/>
                    <a:pt x="10" y="27"/>
                    <a:pt x="10" y="27"/>
                  </a:cubicBezTo>
                  <a:cubicBezTo>
                    <a:pt x="15" y="27"/>
                    <a:pt x="15" y="27"/>
                    <a:pt x="15" y="27"/>
                  </a:cubicBezTo>
                  <a:cubicBezTo>
                    <a:pt x="20" y="27"/>
                    <a:pt x="23" y="29"/>
                    <a:pt x="23" y="33"/>
                  </a:cubicBezTo>
                  <a:cubicBezTo>
                    <a:pt x="25" y="38"/>
                    <a:pt x="26" y="42"/>
                    <a:pt x="27" y="44"/>
                  </a:cubicBezTo>
                  <a:cubicBezTo>
                    <a:pt x="37" y="44"/>
                    <a:pt x="37" y="44"/>
                    <a:pt x="37" y="44"/>
                  </a:cubicBezTo>
                  <a:cubicBezTo>
                    <a:pt x="36" y="42"/>
                    <a:pt x="36" y="40"/>
                    <a:pt x="34" y="33"/>
                  </a:cubicBezTo>
                  <a:cubicBezTo>
                    <a:pt x="33" y="28"/>
                    <a:pt x="31" y="24"/>
                    <a:pt x="27" y="23"/>
                  </a:cubicBezTo>
                  <a:close/>
                  <a:moveTo>
                    <a:pt x="15" y="20"/>
                  </a:moveTo>
                  <a:cubicBezTo>
                    <a:pt x="10" y="20"/>
                    <a:pt x="10" y="20"/>
                    <a:pt x="10" y="20"/>
                  </a:cubicBezTo>
                  <a:cubicBezTo>
                    <a:pt x="10" y="8"/>
                    <a:pt x="10" y="8"/>
                    <a:pt x="10" y="8"/>
                  </a:cubicBezTo>
                  <a:cubicBezTo>
                    <a:pt x="11" y="7"/>
                    <a:pt x="13" y="7"/>
                    <a:pt x="16" y="7"/>
                  </a:cubicBezTo>
                  <a:cubicBezTo>
                    <a:pt x="22" y="7"/>
                    <a:pt x="25" y="10"/>
                    <a:pt x="25" y="14"/>
                  </a:cubicBezTo>
                  <a:cubicBezTo>
                    <a:pt x="25" y="18"/>
                    <a:pt x="20" y="20"/>
                    <a:pt x="15" y="20"/>
                  </a:cubicBezTo>
                  <a:close/>
                </a:path>
              </a:pathLst>
            </a:custGeom>
            <a:solidFill>
              <a:srgbClr val="1DA3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EditPoints="1"/>
            </p:cNvSpPr>
            <p:nvPr userDrawn="1"/>
          </p:nvSpPr>
          <p:spPr bwMode="auto">
            <a:xfrm>
              <a:off x="3525838" y="5335588"/>
              <a:ext cx="55562" cy="55563"/>
            </a:xfrm>
            <a:custGeom>
              <a:avLst/>
              <a:gdLst>
                <a:gd name="T0" fmla="*/ 44 w 87"/>
                <a:gd name="T1" fmla="*/ 0 h 85"/>
                <a:gd name="T2" fmla="*/ 0 w 87"/>
                <a:gd name="T3" fmla="*/ 43 h 85"/>
                <a:gd name="T4" fmla="*/ 44 w 87"/>
                <a:gd name="T5" fmla="*/ 85 h 85"/>
                <a:gd name="T6" fmla="*/ 87 w 87"/>
                <a:gd name="T7" fmla="*/ 43 h 85"/>
                <a:gd name="T8" fmla="*/ 44 w 87"/>
                <a:gd name="T9" fmla="*/ 0 h 85"/>
                <a:gd name="T10" fmla="*/ 44 w 87"/>
                <a:gd name="T11" fmla="*/ 76 h 85"/>
                <a:gd name="T12" fmla="*/ 11 w 87"/>
                <a:gd name="T13" fmla="*/ 43 h 85"/>
                <a:gd name="T14" fmla="*/ 44 w 87"/>
                <a:gd name="T15" fmla="*/ 9 h 85"/>
                <a:gd name="T16" fmla="*/ 76 w 87"/>
                <a:gd name="T17" fmla="*/ 43 h 85"/>
                <a:gd name="T18" fmla="*/ 44 w 87"/>
                <a:gd name="T19"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5">
                  <a:moveTo>
                    <a:pt x="44" y="0"/>
                  </a:moveTo>
                  <a:cubicBezTo>
                    <a:pt x="19" y="0"/>
                    <a:pt x="0" y="19"/>
                    <a:pt x="0" y="43"/>
                  </a:cubicBezTo>
                  <a:cubicBezTo>
                    <a:pt x="0" y="67"/>
                    <a:pt x="19" y="85"/>
                    <a:pt x="44" y="85"/>
                  </a:cubicBezTo>
                  <a:cubicBezTo>
                    <a:pt x="68" y="85"/>
                    <a:pt x="87" y="67"/>
                    <a:pt x="87" y="43"/>
                  </a:cubicBezTo>
                  <a:cubicBezTo>
                    <a:pt x="87" y="19"/>
                    <a:pt x="68" y="0"/>
                    <a:pt x="44" y="0"/>
                  </a:cubicBezTo>
                  <a:close/>
                  <a:moveTo>
                    <a:pt x="44" y="76"/>
                  </a:moveTo>
                  <a:cubicBezTo>
                    <a:pt x="25" y="76"/>
                    <a:pt x="11" y="61"/>
                    <a:pt x="11" y="43"/>
                  </a:cubicBezTo>
                  <a:cubicBezTo>
                    <a:pt x="11" y="24"/>
                    <a:pt x="25" y="9"/>
                    <a:pt x="44" y="9"/>
                  </a:cubicBezTo>
                  <a:cubicBezTo>
                    <a:pt x="63" y="9"/>
                    <a:pt x="76" y="24"/>
                    <a:pt x="76" y="43"/>
                  </a:cubicBezTo>
                  <a:cubicBezTo>
                    <a:pt x="76" y="61"/>
                    <a:pt x="63" y="76"/>
                    <a:pt x="44"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958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552">
          <p15:clr>
            <a:srgbClr val="FBAE40"/>
          </p15:clr>
        </p15:guide>
        <p15:guide id="2" orient="horz" pos="359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fo Layout 10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903674"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9" name="Group 8"/>
          <p:cNvGrpSpPr/>
          <p:nvPr/>
        </p:nvGrpSpPr>
        <p:grpSpPr>
          <a:xfrm>
            <a:off x="4032008" y="1515533"/>
            <a:ext cx="5282942" cy="3811016"/>
            <a:chOff x="3115733" y="1515533"/>
            <a:chExt cx="3852334" cy="3811016"/>
          </a:xfrm>
        </p:grpSpPr>
        <p:sp>
          <p:nvSpPr>
            <p:cNvPr id="62" name="Shape 166"/>
            <p:cNvSpPr/>
            <p:nvPr userDrawn="1"/>
          </p:nvSpPr>
          <p:spPr>
            <a:xfrm>
              <a:off x="3285065" y="1515533"/>
              <a:ext cx="3683002" cy="3589867"/>
            </a:xfrm>
            <a:prstGeom prst="homePlate">
              <a:avLst>
                <a:gd name="adj" fmla="val 21391"/>
              </a:avLst>
            </a:prstGeom>
            <a:solidFill>
              <a:schemeClr val="accent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63" name="Shape 167"/>
            <p:cNvSpPr/>
            <p:nvPr userDrawn="1"/>
          </p:nvSpPr>
          <p:spPr>
            <a:xfrm>
              <a:off x="3115733" y="1515533"/>
              <a:ext cx="3276600" cy="3811016"/>
            </a:xfrm>
            <a:prstGeom prst="rect">
              <a:avLst/>
            </a:prstGeom>
            <a:solidFill>
              <a:schemeClr val="bg1"/>
            </a:solidFill>
            <a:ln>
              <a:noFill/>
            </a:ln>
          </p:spPr>
          <p:txBody>
            <a:bodyPr lIns="91425" tIns="45700" rIns="91425" bIns="45700" anchor="ctr" anchorCtr="0">
              <a:noAutofit/>
            </a:bodyPr>
            <a:lstStyle/>
            <a:p>
              <a:pPr algn="ctr"/>
              <a:endParaRPr>
                <a:solidFill>
                  <a:schemeClr val="lt1"/>
                </a:solidFill>
                <a:latin typeface="Arial"/>
                <a:ea typeface="Arial"/>
                <a:cs typeface="Arial"/>
                <a:sym typeface="Arial"/>
              </a:endParaRPr>
            </a:p>
          </p:txBody>
        </p:sp>
      </p:grpSp>
      <p:sp>
        <p:nvSpPr>
          <p:cNvPr id="10" name="Rectangle 9"/>
          <p:cNvSpPr/>
          <p:nvPr/>
        </p:nvSpPr>
        <p:spPr>
          <a:xfrm>
            <a:off x="7131350" y="1913467"/>
            <a:ext cx="1283759" cy="3191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99894" y="1913467"/>
            <a:ext cx="1270019" cy="3191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70382" y="22605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0382" y="26288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0382" y="29971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0382" y="335906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0382" y="372736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0382" y="44195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0382" y="4787810"/>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0382" y="4072377"/>
            <a:ext cx="7918605"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8" name="Text Placeholder 2"/>
          <p:cNvSpPr>
            <a:spLocks noGrp="1"/>
          </p:cNvSpPr>
          <p:nvPr>
            <p:ph type="body" sz="quarter" idx="20" hasCustomPrompt="1"/>
          </p:nvPr>
        </p:nvSpPr>
        <p:spPr>
          <a:xfrm>
            <a:off x="457200" y="1516380"/>
            <a:ext cx="384810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1</a:t>
            </a:r>
            <a:endParaRPr lang="en-US" dirty="0"/>
          </a:p>
        </p:txBody>
      </p:sp>
      <p:sp>
        <p:nvSpPr>
          <p:cNvPr id="69" name="Text Placeholder 2"/>
          <p:cNvSpPr>
            <a:spLocks noGrp="1"/>
          </p:cNvSpPr>
          <p:nvPr>
            <p:ph type="body" sz="quarter" idx="21" hasCustomPrompt="1"/>
          </p:nvPr>
        </p:nvSpPr>
        <p:spPr>
          <a:xfrm>
            <a:off x="439674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2</a:t>
            </a:r>
            <a:endParaRPr lang="en-US" dirty="0"/>
          </a:p>
        </p:txBody>
      </p:sp>
      <p:sp>
        <p:nvSpPr>
          <p:cNvPr id="75" name="Text Placeholder 2"/>
          <p:cNvSpPr>
            <a:spLocks noGrp="1"/>
          </p:cNvSpPr>
          <p:nvPr>
            <p:ph type="body" sz="quarter" idx="22" hasCustomPrompt="1"/>
          </p:nvPr>
        </p:nvSpPr>
        <p:spPr>
          <a:xfrm>
            <a:off x="5791200" y="1516380"/>
            <a:ext cx="127254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3</a:t>
            </a:r>
            <a:endParaRPr lang="en-US" dirty="0"/>
          </a:p>
        </p:txBody>
      </p:sp>
      <p:sp>
        <p:nvSpPr>
          <p:cNvPr id="76" name="Text Placeholder 2"/>
          <p:cNvSpPr>
            <a:spLocks noGrp="1"/>
          </p:cNvSpPr>
          <p:nvPr>
            <p:ph type="body" sz="quarter" idx="23" hasCustomPrompt="1"/>
          </p:nvPr>
        </p:nvSpPr>
        <p:spPr>
          <a:xfrm>
            <a:off x="7162800" y="1516380"/>
            <a:ext cx="1250950" cy="388620"/>
          </a:xfrm>
          <a:solidFill>
            <a:schemeClr val="accent1"/>
          </a:solidFill>
        </p:spPr>
        <p:txBody>
          <a:bodyPr anchor="ctr" anchorCtr="0"/>
          <a:lstStyle>
            <a:lvl1pPr marL="0" indent="0" algn="ctr">
              <a:buFontTx/>
              <a:buNone/>
              <a:defRPr sz="1400" baseline="0">
                <a:solidFill>
                  <a:schemeClr val="bg1"/>
                </a:solidFill>
              </a:defRPr>
            </a:lvl1pPr>
          </a:lstStyle>
          <a:p>
            <a:pPr lvl="0"/>
            <a:r>
              <a:rPr lang="en-US" dirty="0" smtClean="0"/>
              <a:t>Title 4</a:t>
            </a:r>
            <a:endParaRPr lang="en-US" dirty="0"/>
          </a:p>
        </p:txBody>
      </p:sp>
      <p:sp>
        <p:nvSpPr>
          <p:cNvPr id="78" name="Text Placeholder 76"/>
          <p:cNvSpPr>
            <a:spLocks noGrp="1"/>
          </p:cNvSpPr>
          <p:nvPr>
            <p:ph type="body" sz="quarter" idx="24" hasCustomPrompt="1"/>
          </p:nvPr>
        </p:nvSpPr>
        <p:spPr>
          <a:xfrm>
            <a:off x="495300" y="1912938"/>
            <a:ext cx="3810000" cy="339725"/>
          </a:xfrm>
        </p:spPr>
        <p:txBody>
          <a:bodyPr anchor="ctr" anchorCtr="0"/>
          <a:lstStyle>
            <a:lvl1pPr marL="0" indent="0">
              <a:buFontTx/>
              <a:buNone/>
              <a:defRPr sz="1200" baseline="0"/>
            </a:lvl1pPr>
          </a:lstStyle>
          <a:p>
            <a:pPr lvl="0"/>
            <a:r>
              <a:rPr lang="en-US" dirty="0" smtClean="0"/>
              <a:t>A</a:t>
            </a:r>
            <a:endParaRPr lang="en-US" dirty="0"/>
          </a:p>
        </p:txBody>
      </p:sp>
      <p:sp>
        <p:nvSpPr>
          <p:cNvPr id="79" name="Text Placeholder 76"/>
          <p:cNvSpPr>
            <a:spLocks noGrp="1"/>
          </p:cNvSpPr>
          <p:nvPr>
            <p:ph type="body" sz="quarter" idx="25" hasCustomPrompt="1"/>
          </p:nvPr>
        </p:nvSpPr>
        <p:spPr>
          <a:xfrm>
            <a:off x="495300" y="2270760"/>
            <a:ext cx="3810000" cy="339725"/>
          </a:xfrm>
        </p:spPr>
        <p:txBody>
          <a:bodyPr anchor="ctr" anchorCtr="0"/>
          <a:lstStyle>
            <a:lvl1pPr marL="0" indent="0">
              <a:buFontTx/>
              <a:buNone/>
              <a:defRPr sz="1200" baseline="0"/>
            </a:lvl1pPr>
          </a:lstStyle>
          <a:p>
            <a:pPr lvl="0"/>
            <a:r>
              <a:rPr lang="en-US" dirty="0" smtClean="0"/>
              <a:t>B</a:t>
            </a:r>
            <a:endParaRPr lang="en-US" dirty="0"/>
          </a:p>
        </p:txBody>
      </p:sp>
      <p:sp>
        <p:nvSpPr>
          <p:cNvPr id="82" name="Text Placeholder 76"/>
          <p:cNvSpPr>
            <a:spLocks noGrp="1"/>
          </p:cNvSpPr>
          <p:nvPr>
            <p:ph type="body" sz="quarter" idx="27" hasCustomPrompt="1"/>
          </p:nvPr>
        </p:nvSpPr>
        <p:spPr>
          <a:xfrm>
            <a:off x="495300" y="3001962"/>
            <a:ext cx="3810000" cy="339725"/>
          </a:xfrm>
        </p:spPr>
        <p:txBody>
          <a:bodyPr anchor="ctr" anchorCtr="0"/>
          <a:lstStyle>
            <a:lvl1pPr marL="0" indent="0">
              <a:buFontTx/>
              <a:buNone/>
              <a:defRPr sz="1200" baseline="0"/>
            </a:lvl1pPr>
          </a:lstStyle>
          <a:p>
            <a:pPr lvl="0"/>
            <a:r>
              <a:rPr lang="en-US" dirty="0" smtClean="0"/>
              <a:t>D</a:t>
            </a:r>
            <a:endParaRPr lang="en-US" dirty="0"/>
          </a:p>
        </p:txBody>
      </p:sp>
      <p:sp>
        <p:nvSpPr>
          <p:cNvPr id="83" name="Text Placeholder 76"/>
          <p:cNvSpPr>
            <a:spLocks noGrp="1"/>
          </p:cNvSpPr>
          <p:nvPr>
            <p:ph type="body" sz="quarter" idx="28" hasCustomPrompt="1"/>
          </p:nvPr>
        </p:nvSpPr>
        <p:spPr>
          <a:xfrm>
            <a:off x="495300" y="3360420"/>
            <a:ext cx="3810000" cy="339725"/>
          </a:xfrm>
        </p:spPr>
        <p:txBody>
          <a:bodyPr anchor="ctr" anchorCtr="0"/>
          <a:lstStyle>
            <a:lvl1pPr marL="0" indent="0">
              <a:buFontTx/>
              <a:buNone/>
              <a:defRPr sz="1200" baseline="0"/>
            </a:lvl1pPr>
          </a:lstStyle>
          <a:p>
            <a:pPr lvl="0"/>
            <a:r>
              <a:rPr lang="en-US" dirty="0" smtClean="0"/>
              <a:t>E</a:t>
            </a:r>
            <a:endParaRPr lang="en-US" dirty="0"/>
          </a:p>
        </p:txBody>
      </p:sp>
      <p:sp>
        <p:nvSpPr>
          <p:cNvPr id="84" name="Text Placeholder 76"/>
          <p:cNvSpPr>
            <a:spLocks noGrp="1"/>
          </p:cNvSpPr>
          <p:nvPr>
            <p:ph type="body" sz="quarter" idx="29" hasCustomPrompt="1"/>
          </p:nvPr>
        </p:nvSpPr>
        <p:spPr>
          <a:xfrm>
            <a:off x="495300" y="3718242"/>
            <a:ext cx="3810000" cy="339725"/>
          </a:xfrm>
        </p:spPr>
        <p:txBody>
          <a:bodyPr anchor="ctr" anchorCtr="0"/>
          <a:lstStyle>
            <a:lvl1pPr marL="0" indent="0">
              <a:buFontTx/>
              <a:buNone/>
              <a:defRPr sz="1200" baseline="0"/>
            </a:lvl1pPr>
          </a:lstStyle>
          <a:p>
            <a:pPr lvl="0"/>
            <a:r>
              <a:rPr lang="en-US" dirty="0" smtClean="0"/>
              <a:t>F</a:t>
            </a:r>
            <a:endParaRPr lang="en-US" dirty="0"/>
          </a:p>
        </p:txBody>
      </p:sp>
      <p:sp>
        <p:nvSpPr>
          <p:cNvPr id="85" name="Text Placeholder 76"/>
          <p:cNvSpPr>
            <a:spLocks noGrp="1"/>
          </p:cNvSpPr>
          <p:nvPr>
            <p:ph type="body" sz="quarter" idx="30" hasCustomPrompt="1"/>
          </p:nvPr>
        </p:nvSpPr>
        <p:spPr>
          <a:xfrm>
            <a:off x="495300" y="4076700"/>
            <a:ext cx="3810000" cy="339725"/>
          </a:xfrm>
        </p:spPr>
        <p:txBody>
          <a:bodyPr anchor="ctr" anchorCtr="0"/>
          <a:lstStyle>
            <a:lvl1pPr marL="0" indent="0">
              <a:buFontTx/>
              <a:buNone/>
              <a:defRPr sz="1200" baseline="0"/>
            </a:lvl1pPr>
          </a:lstStyle>
          <a:p>
            <a:pPr lvl="0"/>
            <a:r>
              <a:rPr lang="en-US" dirty="0" smtClean="0"/>
              <a:t>G</a:t>
            </a:r>
            <a:endParaRPr lang="en-US" dirty="0"/>
          </a:p>
        </p:txBody>
      </p:sp>
      <p:sp>
        <p:nvSpPr>
          <p:cNvPr id="86" name="Text Placeholder 76"/>
          <p:cNvSpPr>
            <a:spLocks noGrp="1"/>
          </p:cNvSpPr>
          <p:nvPr>
            <p:ph type="body" sz="quarter" idx="31" hasCustomPrompt="1"/>
          </p:nvPr>
        </p:nvSpPr>
        <p:spPr>
          <a:xfrm>
            <a:off x="495300" y="4434522"/>
            <a:ext cx="3810000" cy="339725"/>
          </a:xfrm>
        </p:spPr>
        <p:txBody>
          <a:bodyPr anchor="ctr" anchorCtr="0"/>
          <a:lstStyle>
            <a:lvl1pPr marL="0" indent="0">
              <a:buFontTx/>
              <a:buNone/>
              <a:defRPr sz="1200" baseline="0"/>
            </a:lvl1pPr>
          </a:lstStyle>
          <a:p>
            <a:pPr lvl="0"/>
            <a:r>
              <a:rPr lang="en-US" dirty="0" smtClean="0"/>
              <a:t>H</a:t>
            </a:r>
            <a:endParaRPr lang="en-US" dirty="0"/>
          </a:p>
        </p:txBody>
      </p:sp>
      <p:sp>
        <p:nvSpPr>
          <p:cNvPr id="90" name="Text Placeholder 76"/>
          <p:cNvSpPr>
            <a:spLocks noGrp="1"/>
          </p:cNvSpPr>
          <p:nvPr>
            <p:ph type="body" sz="quarter" idx="32" hasCustomPrompt="1"/>
          </p:nvPr>
        </p:nvSpPr>
        <p:spPr>
          <a:xfrm>
            <a:off x="495300" y="4785360"/>
            <a:ext cx="3810000" cy="339725"/>
          </a:xfrm>
        </p:spPr>
        <p:txBody>
          <a:bodyPr anchor="ctr" anchorCtr="0"/>
          <a:lstStyle>
            <a:lvl1pPr marL="0" indent="0">
              <a:buFontTx/>
              <a:buNone/>
              <a:defRPr sz="1200" baseline="0"/>
            </a:lvl1pPr>
          </a:lstStyle>
          <a:p>
            <a:pPr lvl="0"/>
            <a:r>
              <a:rPr lang="en-US" dirty="0" smtClean="0"/>
              <a:t>I</a:t>
            </a:r>
            <a:endParaRPr lang="en-US" dirty="0"/>
          </a:p>
        </p:txBody>
      </p:sp>
      <p:sp>
        <p:nvSpPr>
          <p:cNvPr id="100" name="Text Placeholder 76"/>
          <p:cNvSpPr>
            <a:spLocks noGrp="1"/>
          </p:cNvSpPr>
          <p:nvPr>
            <p:ph type="body" sz="quarter" idx="33" hasCustomPrompt="1"/>
          </p:nvPr>
        </p:nvSpPr>
        <p:spPr>
          <a:xfrm>
            <a:off x="4411980" y="1912938"/>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1" name="Text Placeholder 76"/>
          <p:cNvSpPr>
            <a:spLocks noGrp="1"/>
          </p:cNvSpPr>
          <p:nvPr>
            <p:ph type="body" sz="quarter" idx="34" hasCustomPrompt="1"/>
          </p:nvPr>
        </p:nvSpPr>
        <p:spPr>
          <a:xfrm>
            <a:off x="4411980" y="227076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2" name="Text Placeholder 76"/>
          <p:cNvSpPr>
            <a:spLocks noGrp="1"/>
          </p:cNvSpPr>
          <p:nvPr>
            <p:ph type="body" sz="quarter" idx="35" hasCustomPrompt="1"/>
          </p:nvPr>
        </p:nvSpPr>
        <p:spPr>
          <a:xfrm>
            <a:off x="4411980" y="264414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3" name="Text Placeholder 76"/>
          <p:cNvSpPr>
            <a:spLocks noGrp="1"/>
          </p:cNvSpPr>
          <p:nvPr>
            <p:ph type="body" sz="quarter" idx="36" hasCustomPrompt="1"/>
          </p:nvPr>
        </p:nvSpPr>
        <p:spPr>
          <a:xfrm>
            <a:off x="4411980" y="300196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4" name="Text Placeholder 76"/>
          <p:cNvSpPr>
            <a:spLocks noGrp="1"/>
          </p:cNvSpPr>
          <p:nvPr>
            <p:ph type="body" sz="quarter" idx="37" hasCustomPrompt="1"/>
          </p:nvPr>
        </p:nvSpPr>
        <p:spPr>
          <a:xfrm>
            <a:off x="4411980" y="336042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5" name="Text Placeholder 76"/>
          <p:cNvSpPr>
            <a:spLocks noGrp="1"/>
          </p:cNvSpPr>
          <p:nvPr>
            <p:ph type="body" sz="quarter" idx="38" hasCustomPrompt="1"/>
          </p:nvPr>
        </p:nvSpPr>
        <p:spPr>
          <a:xfrm>
            <a:off x="4411980" y="371824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6" name="Text Placeholder 76"/>
          <p:cNvSpPr>
            <a:spLocks noGrp="1"/>
          </p:cNvSpPr>
          <p:nvPr>
            <p:ph type="body" sz="quarter" idx="39" hasCustomPrompt="1"/>
          </p:nvPr>
        </p:nvSpPr>
        <p:spPr>
          <a:xfrm>
            <a:off x="4411980" y="407670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7" name="Text Placeholder 76"/>
          <p:cNvSpPr>
            <a:spLocks noGrp="1"/>
          </p:cNvSpPr>
          <p:nvPr>
            <p:ph type="body" sz="quarter" idx="40" hasCustomPrompt="1"/>
          </p:nvPr>
        </p:nvSpPr>
        <p:spPr>
          <a:xfrm>
            <a:off x="4411980" y="4434522"/>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08" name="Text Placeholder 76"/>
          <p:cNvSpPr>
            <a:spLocks noGrp="1"/>
          </p:cNvSpPr>
          <p:nvPr>
            <p:ph type="body" sz="quarter" idx="41" hasCustomPrompt="1"/>
          </p:nvPr>
        </p:nvSpPr>
        <p:spPr>
          <a:xfrm>
            <a:off x="4411980" y="4785360"/>
            <a:ext cx="1257300" cy="339725"/>
          </a:xfrm>
        </p:spPr>
        <p:txBody>
          <a:bodyPr anchor="ctr" anchorCtr="0"/>
          <a:lstStyle>
            <a:lvl1pPr marL="0" indent="0" algn="ctr">
              <a:buFontTx/>
              <a:buNone/>
              <a:defRPr sz="1200" baseline="0"/>
            </a:lvl1pPr>
          </a:lstStyle>
          <a:p>
            <a:pPr lvl="0"/>
            <a:r>
              <a:rPr lang="en-US" dirty="0" smtClean="0"/>
              <a:t>100%</a:t>
            </a:r>
            <a:endParaRPr lang="en-US" dirty="0"/>
          </a:p>
        </p:txBody>
      </p:sp>
      <p:sp>
        <p:nvSpPr>
          <p:cNvPr id="118" name="Text Placeholder 76"/>
          <p:cNvSpPr>
            <a:spLocks noGrp="1"/>
          </p:cNvSpPr>
          <p:nvPr>
            <p:ph type="body" sz="quarter" idx="42" hasCustomPrompt="1"/>
          </p:nvPr>
        </p:nvSpPr>
        <p:spPr>
          <a:xfrm>
            <a:off x="5806440" y="1912938"/>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19" name="Text Placeholder 76"/>
          <p:cNvSpPr>
            <a:spLocks noGrp="1"/>
          </p:cNvSpPr>
          <p:nvPr>
            <p:ph type="body" sz="quarter" idx="43" hasCustomPrompt="1"/>
          </p:nvPr>
        </p:nvSpPr>
        <p:spPr>
          <a:xfrm>
            <a:off x="5806440" y="227076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0" name="Text Placeholder 76"/>
          <p:cNvSpPr>
            <a:spLocks noGrp="1"/>
          </p:cNvSpPr>
          <p:nvPr>
            <p:ph type="body" sz="quarter" idx="44" hasCustomPrompt="1"/>
          </p:nvPr>
        </p:nvSpPr>
        <p:spPr>
          <a:xfrm>
            <a:off x="5806440" y="264414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1" name="Text Placeholder 76"/>
          <p:cNvSpPr>
            <a:spLocks noGrp="1"/>
          </p:cNvSpPr>
          <p:nvPr>
            <p:ph type="body" sz="quarter" idx="45" hasCustomPrompt="1"/>
          </p:nvPr>
        </p:nvSpPr>
        <p:spPr>
          <a:xfrm>
            <a:off x="5806440" y="300196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2" name="Text Placeholder 76"/>
          <p:cNvSpPr>
            <a:spLocks noGrp="1"/>
          </p:cNvSpPr>
          <p:nvPr>
            <p:ph type="body" sz="quarter" idx="46" hasCustomPrompt="1"/>
          </p:nvPr>
        </p:nvSpPr>
        <p:spPr>
          <a:xfrm>
            <a:off x="5806440" y="336042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3" name="Text Placeholder 76"/>
          <p:cNvSpPr>
            <a:spLocks noGrp="1"/>
          </p:cNvSpPr>
          <p:nvPr>
            <p:ph type="body" sz="quarter" idx="47" hasCustomPrompt="1"/>
          </p:nvPr>
        </p:nvSpPr>
        <p:spPr>
          <a:xfrm>
            <a:off x="5806440" y="371824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4" name="Text Placeholder 76"/>
          <p:cNvSpPr>
            <a:spLocks noGrp="1"/>
          </p:cNvSpPr>
          <p:nvPr>
            <p:ph type="body" sz="quarter" idx="48" hasCustomPrompt="1"/>
          </p:nvPr>
        </p:nvSpPr>
        <p:spPr>
          <a:xfrm>
            <a:off x="5806440" y="407670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5" name="Text Placeholder 76"/>
          <p:cNvSpPr>
            <a:spLocks noGrp="1"/>
          </p:cNvSpPr>
          <p:nvPr>
            <p:ph type="body" sz="quarter" idx="49" hasCustomPrompt="1"/>
          </p:nvPr>
        </p:nvSpPr>
        <p:spPr>
          <a:xfrm>
            <a:off x="5806440" y="4434522"/>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26" name="Text Placeholder 76"/>
          <p:cNvSpPr>
            <a:spLocks noGrp="1"/>
          </p:cNvSpPr>
          <p:nvPr>
            <p:ph type="body" sz="quarter" idx="50" hasCustomPrompt="1"/>
          </p:nvPr>
        </p:nvSpPr>
        <p:spPr>
          <a:xfrm>
            <a:off x="5806440" y="4785360"/>
            <a:ext cx="1257300" cy="339725"/>
          </a:xfrm>
        </p:spPr>
        <p:txBody>
          <a:bodyPr anchor="ctr" anchorCtr="0"/>
          <a:lstStyle>
            <a:lvl1pPr marL="0" indent="0" algn="ctr">
              <a:buFontTx/>
              <a:buNone/>
              <a:defRPr sz="1200" baseline="0"/>
            </a:lvl1pPr>
          </a:lstStyle>
          <a:p>
            <a:pPr lvl="0"/>
            <a:r>
              <a:rPr lang="en-US" dirty="0" smtClean="0"/>
              <a:t>50%</a:t>
            </a:r>
            <a:endParaRPr lang="en-US" dirty="0"/>
          </a:p>
        </p:txBody>
      </p:sp>
      <p:sp>
        <p:nvSpPr>
          <p:cNvPr id="139" name="Text Placeholder 76"/>
          <p:cNvSpPr>
            <a:spLocks noGrp="1"/>
          </p:cNvSpPr>
          <p:nvPr>
            <p:ph type="body" sz="quarter" idx="51" hasCustomPrompt="1"/>
          </p:nvPr>
        </p:nvSpPr>
        <p:spPr>
          <a:xfrm>
            <a:off x="7162800" y="1912938"/>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0" name="Text Placeholder 76"/>
          <p:cNvSpPr>
            <a:spLocks noGrp="1"/>
          </p:cNvSpPr>
          <p:nvPr>
            <p:ph type="body" sz="quarter" idx="52" hasCustomPrompt="1"/>
          </p:nvPr>
        </p:nvSpPr>
        <p:spPr>
          <a:xfrm>
            <a:off x="7162800" y="227076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1" name="Text Placeholder 76"/>
          <p:cNvSpPr>
            <a:spLocks noGrp="1"/>
          </p:cNvSpPr>
          <p:nvPr>
            <p:ph type="body" sz="quarter" idx="53" hasCustomPrompt="1"/>
          </p:nvPr>
        </p:nvSpPr>
        <p:spPr>
          <a:xfrm>
            <a:off x="7162800" y="264414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2" name="Text Placeholder 76"/>
          <p:cNvSpPr>
            <a:spLocks noGrp="1"/>
          </p:cNvSpPr>
          <p:nvPr>
            <p:ph type="body" sz="quarter" idx="54" hasCustomPrompt="1"/>
          </p:nvPr>
        </p:nvSpPr>
        <p:spPr>
          <a:xfrm>
            <a:off x="7162800" y="300196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3" name="Text Placeholder 76"/>
          <p:cNvSpPr>
            <a:spLocks noGrp="1"/>
          </p:cNvSpPr>
          <p:nvPr>
            <p:ph type="body" sz="quarter" idx="55" hasCustomPrompt="1"/>
          </p:nvPr>
        </p:nvSpPr>
        <p:spPr>
          <a:xfrm>
            <a:off x="7162800" y="336042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4" name="Text Placeholder 76"/>
          <p:cNvSpPr>
            <a:spLocks noGrp="1"/>
          </p:cNvSpPr>
          <p:nvPr>
            <p:ph type="body" sz="quarter" idx="56" hasCustomPrompt="1"/>
          </p:nvPr>
        </p:nvSpPr>
        <p:spPr>
          <a:xfrm>
            <a:off x="7162800" y="371824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5" name="Text Placeholder 76"/>
          <p:cNvSpPr>
            <a:spLocks noGrp="1"/>
          </p:cNvSpPr>
          <p:nvPr>
            <p:ph type="body" sz="quarter" idx="57" hasCustomPrompt="1"/>
          </p:nvPr>
        </p:nvSpPr>
        <p:spPr>
          <a:xfrm>
            <a:off x="7162800" y="407670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6" name="Text Placeholder 76"/>
          <p:cNvSpPr>
            <a:spLocks noGrp="1"/>
          </p:cNvSpPr>
          <p:nvPr>
            <p:ph type="body" sz="quarter" idx="58" hasCustomPrompt="1"/>
          </p:nvPr>
        </p:nvSpPr>
        <p:spPr>
          <a:xfrm>
            <a:off x="7162800" y="4434522"/>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47" name="Text Placeholder 76"/>
          <p:cNvSpPr>
            <a:spLocks noGrp="1"/>
          </p:cNvSpPr>
          <p:nvPr>
            <p:ph type="body" sz="quarter" idx="59" hasCustomPrompt="1"/>
          </p:nvPr>
        </p:nvSpPr>
        <p:spPr>
          <a:xfrm>
            <a:off x="7162800" y="4785360"/>
            <a:ext cx="1257300" cy="339725"/>
          </a:xfrm>
        </p:spPr>
        <p:txBody>
          <a:bodyPr anchor="ctr" anchorCtr="0"/>
          <a:lstStyle>
            <a:lvl1pPr marL="0" indent="0" algn="ctr">
              <a:buFontTx/>
              <a:buNone/>
              <a:defRPr sz="1200" baseline="0"/>
            </a:lvl1pPr>
          </a:lstStyle>
          <a:p>
            <a:pPr lvl="0"/>
            <a:r>
              <a:rPr lang="en-US" dirty="0" smtClean="0"/>
              <a:t>25%</a:t>
            </a:r>
            <a:endParaRPr lang="en-US" dirty="0"/>
          </a:p>
        </p:txBody>
      </p:sp>
      <p:sp>
        <p:nvSpPr>
          <p:cNvPr id="154"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159" name="Text Placeholder 158"/>
          <p:cNvSpPr>
            <a:spLocks noGrp="1"/>
          </p:cNvSpPr>
          <p:nvPr>
            <p:ph type="body" sz="quarter" idx="61"/>
          </p:nvPr>
        </p:nvSpPr>
        <p:spPr>
          <a:xfrm>
            <a:off x="495300" y="2609850"/>
            <a:ext cx="3848100" cy="390525"/>
          </a:xfrm>
        </p:spPr>
        <p:txBody>
          <a:bodyPr anchor="ctr" anchorCtr="0"/>
          <a:lstStyle>
            <a:lvl1pPr marL="0" indent="0">
              <a:buFontTx/>
              <a:buNone/>
              <a:defRPr sz="1200" baseline="0"/>
            </a:lvl1pPr>
          </a:lstStyle>
          <a:p>
            <a:pPr lvl="0"/>
            <a:r>
              <a:rPr lang="en-US" dirty="0" smtClean="0"/>
              <a:t>C</a:t>
            </a:r>
            <a:endParaRPr lang="en-US" dirty="0"/>
          </a:p>
        </p:txBody>
      </p:sp>
      <p:sp>
        <p:nvSpPr>
          <p:cNvPr id="162" name="Text Placeholder 160"/>
          <p:cNvSpPr>
            <a:spLocks noGrp="1"/>
          </p:cNvSpPr>
          <p:nvPr>
            <p:ph type="body" sz="quarter" idx="62"/>
          </p:nvPr>
        </p:nvSpPr>
        <p:spPr>
          <a:xfrm>
            <a:off x="9461500" y="1447800"/>
            <a:ext cx="2286000" cy="36576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9511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505E45A-03BB-464B-8278-1A9522AE72B1}" type="slidenum">
              <a:rPr lang="en-US" smtClean="0"/>
              <a:pPr/>
              <a:t>‹#›</a:t>
            </a:fld>
            <a:endParaRPr lang="en-US" dirty="0"/>
          </a:p>
        </p:txBody>
      </p:sp>
      <p:sp>
        <p:nvSpPr>
          <p:cNvPr id="31" name="Freeform 30"/>
          <p:cNvSpPr/>
          <p:nvPr userDrawn="1"/>
        </p:nvSpPr>
        <p:spPr>
          <a:xfrm>
            <a:off x="6138864" y="1959523"/>
            <a:ext cx="1829635" cy="1787429"/>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a:off x="4242553" y="1959523"/>
            <a:ext cx="1818522" cy="1786869"/>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a:off x="4238625" y="3824740"/>
            <a:ext cx="1822450" cy="1864656"/>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a:off x="6138864" y="3824740"/>
            <a:ext cx="1833563" cy="1865217"/>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0" name="Straight Connector 9"/>
          <p:cNvCxnSpPr/>
          <p:nvPr/>
        </p:nvCxnSpPr>
        <p:spPr>
          <a:xfrm flipV="1">
            <a:off x="615283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5377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6152833" y="5684044"/>
            <a:ext cx="0" cy="48933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6053773" y="5684044"/>
            <a:ext cx="0" cy="489339"/>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flipV="1">
            <a:off x="9850710" y="1947596"/>
            <a:ext cx="0" cy="3764413"/>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flipV="1">
            <a:off x="9850710" y="1854885"/>
            <a:ext cx="0" cy="3764413"/>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V="1">
            <a:off x="2351467" y="1935539"/>
            <a:ext cx="0" cy="378852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flipV="1">
            <a:off x="2351467" y="1842829"/>
            <a:ext cx="0" cy="378852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51"/>
          <p:cNvGrpSpPr/>
          <p:nvPr userDrawn="1"/>
        </p:nvGrpSpPr>
        <p:grpSpPr>
          <a:xfrm>
            <a:off x="6152832" y="1506538"/>
            <a:ext cx="5505767" cy="4671060"/>
            <a:chOff x="6152833" y="1506538"/>
            <a:chExt cx="5455046" cy="4671060"/>
          </a:xfrm>
        </p:grpSpPr>
        <p:cxnSp>
          <p:nvCxnSpPr>
            <p:cNvPr id="23" name="Straight Connector 22"/>
            <p:cNvCxnSpPr/>
            <p:nvPr/>
          </p:nvCxnSpPr>
          <p:spPr>
            <a:xfrm>
              <a:off x="6152833" y="1506538"/>
              <a:ext cx="545504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52833" y="6177598"/>
              <a:ext cx="545504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457200" y="1506538"/>
            <a:ext cx="559533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6177598"/>
            <a:ext cx="5597526"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36" name="Title 35"/>
          <p:cNvSpPr>
            <a:spLocks noGrp="1"/>
          </p:cNvSpPr>
          <p:nvPr>
            <p:ph type="title"/>
          </p:nvPr>
        </p:nvSpPr>
        <p:spPr/>
        <p:txBody>
          <a:bodyPr/>
          <a:lstStyle>
            <a:lvl1pPr>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7" name="TextBox 46"/>
          <p:cNvSpPr txBox="1"/>
          <p:nvPr userDrawn="1"/>
        </p:nvSpPr>
        <p:spPr>
          <a:xfrm>
            <a:off x="4783455" y="3453132"/>
            <a:ext cx="1274445" cy="276999"/>
          </a:xfrm>
          <a:prstGeom prst="rect">
            <a:avLst/>
          </a:prstGeom>
          <a:noFill/>
        </p:spPr>
        <p:txBody>
          <a:bodyPr wrap="square" rtlCol="0">
            <a:spAutoFit/>
          </a:bodyPr>
          <a:lstStyle/>
          <a:p>
            <a:pPr algn="r"/>
            <a:r>
              <a:rPr lang="en-US" sz="1200" dirty="0">
                <a:solidFill>
                  <a:schemeClr val="bg1"/>
                </a:solidFill>
              </a:rPr>
              <a:t>Strengths</a:t>
            </a:r>
          </a:p>
        </p:txBody>
      </p:sp>
      <p:sp>
        <p:nvSpPr>
          <p:cNvPr id="48" name="TextBox 47"/>
          <p:cNvSpPr txBox="1"/>
          <p:nvPr userDrawn="1"/>
        </p:nvSpPr>
        <p:spPr>
          <a:xfrm>
            <a:off x="4778693" y="3824288"/>
            <a:ext cx="1274445" cy="276999"/>
          </a:xfrm>
          <a:prstGeom prst="rect">
            <a:avLst/>
          </a:prstGeom>
          <a:noFill/>
        </p:spPr>
        <p:txBody>
          <a:bodyPr wrap="square" rtlCol="0">
            <a:spAutoFit/>
          </a:bodyPr>
          <a:lstStyle/>
          <a:p>
            <a:pPr algn="r"/>
            <a:r>
              <a:rPr lang="en-US" sz="1200" dirty="0">
                <a:solidFill>
                  <a:schemeClr val="bg1"/>
                </a:solidFill>
              </a:rPr>
              <a:t>Opportunities</a:t>
            </a:r>
          </a:p>
        </p:txBody>
      </p:sp>
      <p:sp>
        <p:nvSpPr>
          <p:cNvPr id="49" name="TextBox 48"/>
          <p:cNvSpPr txBox="1"/>
          <p:nvPr userDrawn="1"/>
        </p:nvSpPr>
        <p:spPr>
          <a:xfrm>
            <a:off x="6145529" y="3462656"/>
            <a:ext cx="1323975" cy="276999"/>
          </a:xfrm>
          <a:prstGeom prst="rect">
            <a:avLst/>
          </a:prstGeom>
          <a:noFill/>
        </p:spPr>
        <p:txBody>
          <a:bodyPr wrap="square" rtlCol="0">
            <a:spAutoFit/>
          </a:bodyPr>
          <a:lstStyle/>
          <a:p>
            <a:pPr algn="l"/>
            <a:r>
              <a:rPr lang="en-US" sz="1200" dirty="0">
                <a:solidFill>
                  <a:schemeClr val="bg1"/>
                </a:solidFill>
              </a:rPr>
              <a:t>Weaknesses</a:t>
            </a:r>
          </a:p>
        </p:txBody>
      </p:sp>
      <p:sp>
        <p:nvSpPr>
          <p:cNvPr id="50" name="TextBox 49"/>
          <p:cNvSpPr txBox="1"/>
          <p:nvPr userDrawn="1"/>
        </p:nvSpPr>
        <p:spPr>
          <a:xfrm>
            <a:off x="6150290" y="3824288"/>
            <a:ext cx="1323975" cy="276999"/>
          </a:xfrm>
          <a:prstGeom prst="rect">
            <a:avLst/>
          </a:prstGeom>
          <a:noFill/>
        </p:spPr>
        <p:txBody>
          <a:bodyPr wrap="square" rtlCol="0">
            <a:spAutoFit/>
          </a:bodyPr>
          <a:lstStyle/>
          <a:p>
            <a:pPr algn="l"/>
            <a:r>
              <a:rPr lang="en-US" sz="1200" dirty="0">
                <a:solidFill>
                  <a:schemeClr val="bg1"/>
                </a:solidFill>
              </a:rPr>
              <a:t>Threats</a:t>
            </a:r>
          </a:p>
        </p:txBody>
      </p:sp>
      <p:sp>
        <p:nvSpPr>
          <p:cNvPr id="53" name="Text Placeholder 4"/>
          <p:cNvSpPr>
            <a:spLocks noGrp="1"/>
          </p:cNvSpPr>
          <p:nvPr>
            <p:ph type="body" sz="quarter" idx="13" hasCustomPrompt="1"/>
          </p:nvPr>
        </p:nvSpPr>
        <p:spPr>
          <a:xfrm>
            <a:off x="1272763" y="6220265"/>
            <a:ext cx="6882409"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56" name="Text Placeholder 54"/>
          <p:cNvSpPr>
            <a:spLocks noGrp="1"/>
          </p:cNvSpPr>
          <p:nvPr>
            <p:ph type="body" sz="quarter" idx="19"/>
          </p:nvPr>
        </p:nvSpPr>
        <p:spPr>
          <a:xfrm>
            <a:off x="457200" y="16002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8" name="Text Placeholder 54"/>
          <p:cNvSpPr>
            <a:spLocks noGrp="1"/>
          </p:cNvSpPr>
          <p:nvPr>
            <p:ph type="body" sz="quarter" idx="20"/>
          </p:nvPr>
        </p:nvSpPr>
        <p:spPr>
          <a:xfrm>
            <a:off x="457200" y="40005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 name="Text Placeholder 54"/>
          <p:cNvSpPr>
            <a:spLocks noGrp="1"/>
          </p:cNvSpPr>
          <p:nvPr>
            <p:ph type="body" sz="quarter" idx="21"/>
          </p:nvPr>
        </p:nvSpPr>
        <p:spPr>
          <a:xfrm>
            <a:off x="9601200" y="16002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Text Placeholder 54"/>
          <p:cNvSpPr>
            <a:spLocks noGrp="1"/>
          </p:cNvSpPr>
          <p:nvPr>
            <p:ph type="body" sz="quarter" idx="22"/>
          </p:nvPr>
        </p:nvSpPr>
        <p:spPr>
          <a:xfrm>
            <a:off x="9601200" y="4000500"/>
            <a:ext cx="2159000" cy="2070100"/>
          </a:xfrm>
        </p:spPr>
        <p:txBody>
          <a:bodyPr anchor="ctr" anchorCtr="0"/>
          <a:lstStyle>
            <a:lvl1pPr>
              <a:defRPr sz="1200"/>
            </a:lvl1pPr>
            <a:lvl2pPr>
              <a:defRPr sz="12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2795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WOT with Takeawa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Text Placeholder 4"/>
          <p:cNvSpPr>
            <a:spLocks noGrp="1"/>
          </p:cNvSpPr>
          <p:nvPr>
            <p:ph type="body" sz="quarter" idx="13" hasCustomPrompt="1"/>
          </p:nvPr>
        </p:nvSpPr>
        <p:spPr>
          <a:xfrm>
            <a:off x="1272764" y="6220265"/>
            <a:ext cx="6829246"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grpSp>
        <p:nvGrpSpPr>
          <p:cNvPr id="9" name="Group 8"/>
          <p:cNvGrpSpPr/>
          <p:nvPr userDrawn="1"/>
        </p:nvGrpSpPr>
        <p:grpSpPr>
          <a:xfrm>
            <a:off x="6053773" y="4907666"/>
            <a:ext cx="99060" cy="489339"/>
            <a:chOff x="4529773" y="5720398"/>
            <a:chExt cx="99060" cy="452985"/>
          </a:xfrm>
        </p:grpSpPr>
        <p:cxnSp>
          <p:nvCxnSpPr>
            <p:cNvPr id="38" name="Straight Connector 37"/>
            <p:cNvCxnSpPr/>
            <p:nvPr userDrawn="1"/>
          </p:nvCxnSpPr>
          <p:spPr>
            <a:xfrm flipV="1">
              <a:off x="462883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4529773" y="572039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56763" y="1939146"/>
            <a:ext cx="3097524" cy="3113782"/>
            <a:chOff x="2438400" y="1666820"/>
            <a:chExt cx="4267200" cy="4289596"/>
          </a:xfrm>
        </p:grpSpPr>
        <p:sp>
          <p:nvSpPr>
            <p:cNvPr id="34" name="Freeform 33"/>
            <p:cNvSpPr/>
            <p:nvPr userDrawn="1"/>
          </p:nvSpPr>
          <p:spPr>
            <a:xfrm>
              <a:off x="4610099" y="1666820"/>
              <a:ext cx="2091011" cy="2042776"/>
            </a:xfrm>
            <a:custGeom>
              <a:avLst/>
              <a:gdLst>
                <a:gd name="connsiteX0" fmla="*/ 0 w 2091011"/>
                <a:gd name="connsiteY0" fmla="*/ 0 h 2042776"/>
                <a:gd name="connsiteX1" fmla="*/ 180048 w 2091011"/>
                <a:gd name="connsiteY1" fmla="*/ 9092 h 2042776"/>
                <a:gd name="connsiteX2" fmla="*/ 2084484 w 2091011"/>
                <a:gd name="connsiteY2" fmla="*/ 1913528 h 2042776"/>
                <a:gd name="connsiteX3" fmla="*/ 2091011 w 2091011"/>
                <a:gd name="connsiteY3" fmla="*/ 2042776 h 2042776"/>
                <a:gd name="connsiteX4" fmla="*/ 0 w 2091011"/>
                <a:gd name="connsiteY4" fmla="*/ 2042776 h 2042776"/>
                <a:gd name="connsiteX5" fmla="*/ 0 w 2091011"/>
                <a:gd name="connsiteY5" fmla="*/ 0 h 20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011" h="2042776">
                  <a:moveTo>
                    <a:pt x="0" y="0"/>
                  </a:moveTo>
                  <a:lnTo>
                    <a:pt x="180048" y="9092"/>
                  </a:lnTo>
                  <a:cubicBezTo>
                    <a:pt x="1184204" y="111069"/>
                    <a:pt x="1982507" y="909372"/>
                    <a:pt x="2084484" y="1913528"/>
                  </a:cubicBezTo>
                  <a:lnTo>
                    <a:pt x="2091011" y="2042776"/>
                  </a:lnTo>
                  <a:lnTo>
                    <a:pt x="0" y="20427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a:off x="2442890" y="1666820"/>
              <a:ext cx="2078311" cy="2042135"/>
            </a:xfrm>
            <a:custGeom>
              <a:avLst/>
              <a:gdLst>
                <a:gd name="connsiteX0" fmla="*/ 2078311 w 2078311"/>
                <a:gd name="connsiteY0" fmla="*/ 0 h 2042135"/>
                <a:gd name="connsiteX1" fmla="*/ 2078311 w 2078311"/>
                <a:gd name="connsiteY1" fmla="*/ 2042135 h 2042135"/>
                <a:gd name="connsiteX2" fmla="*/ 0 w 2078311"/>
                <a:gd name="connsiteY2" fmla="*/ 2042135 h 2042135"/>
                <a:gd name="connsiteX3" fmla="*/ 6527 w 2078311"/>
                <a:gd name="connsiteY3" fmla="*/ 1912887 h 2042135"/>
                <a:gd name="connsiteX4" fmla="*/ 1910963 w 2078311"/>
                <a:gd name="connsiteY4" fmla="*/ 8451 h 2042135"/>
                <a:gd name="connsiteX5" fmla="*/ 2078311 w 2078311"/>
                <a:gd name="connsiteY5" fmla="*/ 0 h 204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311" h="2042135">
                  <a:moveTo>
                    <a:pt x="2078311" y="0"/>
                  </a:moveTo>
                  <a:lnTo>
                    <a:pt x="2078311" y="2042135"/>
                  </a:lnTo>
                  <a:lnTo>
                    <a:pt x="0" y="2042135"/>
                  </a:lnTo>
                  <a:lnTo>
                    <a:pt x="6527" y="1912887"/>
                  </a:lnTo>
                  <a:cubicBezTo>
                    <a:pt x="108504" y="908731"/>
                    <a:pt x="906807" y="110428"/>
                    <a:pt x="1910963" y="8451"/>
                  </a:cubicBezTo>
                  <a:lnTo>
                    <a:pt x="2078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a:off x="2438400" y="3824741"/>
              <a:ext cx="2082800" cy="2131035"/>
            </a:xfrm>
            <a:custGeom>
              <a:avLst/>
              <a:gdLst>
                <a:gd name="connsiteX0" fmla="*/ 0 w 2082800"/>
                <a:gd name="connsiteY0" fmla="*/ 0 h 2131035"/>
                <a:gd name="connsiteX1" fmla="*/ 2082800 w 2082800"/>
                <a:gd name="connsiteY1" fmla="*/ 0 h 2131035"/>
                <a:gd name="connsiteX2" fmla="*/ 2082800 w 2082800"/>
                <a:gd name="connsiteY2" fmla="*/ 2131035 h 2131035"/>
                <a:gd name="connsiteX3" fmla="*/ 1915452 w 2082800"/>
                <a:gd name="connsiteY3" fmla="*/ 2122584 h 2131035"/>
                <a:gd name="connsiteX4" fmla="*/ 0 w 2082800"/>
                <a:gd name="connsiteY4" fmla="*/ 0 h 213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131035">
                  <a:moveTo>
                    <a:pt x="0" y="0"/>
                  </a:moveTo>
                  <a:lnTo>
                    <a:pt x="2082800" y="0"/>
                  </a:lnTo>
                  <a:lnTo>
                    <a:pt x="2082800" y="2131035"/>
                  </a:lnTo>
                  <a:lnTo>
                    <a:pt x="1915452" y="2122584"/>
                  </a:lnTo>
                  <a:cubicBezTo>
                    <a:pt x="839571" y="2013323"/>
                    <a:pt x="0" y="11047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Freeform 36"/>
            <p:cNvSpPr/>
            <p:nvPr userDrawn="1"/>
          </p:nvSpPr>
          <p:spPr>
            <a:xfrm>
              <a:off x="4610100" y="3824740"/>
              <a:ext cx="2095500" cy="2131676"/>
            </a:xfrm>
            <a:custGeom>
              <a:avLst/>
              <a:gdLst>
                <a:gd name="connsiteX0" fmla="*/ 0 w 2095500"/>
                <a:gd name="connsiteY0" fmla="*/ 0 h 2131676"/>
                <a:gd name="connsiteX1" fmla="*/ 2095500 w 2095500"/>
                <a:gd name="connsiteY1" fmla="*/ 0 h 2131676"/>
                <a:gd name="connsiteX2" fmla="*/ 180048 w 2095500"/>
                <a:gd name="connsiteY2" fmla="*/ 2122584 h 2131676"/>
                <a:gd name="connsiteX3" fmla="*/ 0 w 2095500"/>
                <a:gd name="connsiteY3" fmla="*/ 2131676 h 2131676"/>
                <a:gd name="connsiteX4" fmla="*/ 0 w 2095500"/>
                <a:gd name="connsiteY4" fmla="*/ 0 h 2131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2131676">
                  <a:moveTo>
                    <a:pt x="0" y="0"/>
                  </a:moveTo>
                  <a:lnTo>
                    <a:pt x="2095500" y="0"/>
                  </a:lnTo>
                  <a:cubicBezTo>
                    <a:pt x="2095500" y="1104708"/>
                    <a:pt x="1255929" y="2013323"/>
                    <a:pt x="180048" y="2122584"/>
                  </a:cubicBezTo>
                  <a:lnTo>
                    <a:pt x="0" y="2131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1" name="TextBox 10"/>
          <p:cNvSpPr txBox="1"/>
          <p:nvPr/>
        </p:nvSpPr>
        <p:spPr>
          <a:xfrm>
            <a:off x="4783455" y="3154682"/>
            <a:ext cx="1274445" cy="276999"/>
          </a:xfrm>
          <a:prstGeom prst="rect">
            <a:avLst/>
          </a:prstGeom>
          <a:noFill/>
        </p:spPr>
        <p:txBody>
          <a:bodyPr wrap="square" rtlCol="0">
            <a:spAutoFit/>
          </a:bodyPr>
          <a:lstStyle/>
          <a:p>
            <a:pPr algn="r"/>
            <a:r>
              <a:rPr lang="en-US" sz="1200" dirty="0">
                <a:solidFill>
                  <a:schemeClr val="bg1"/>
                </a:solidFill>
              </a:rPr>
              <a:t>Strengths</a:t>
            </a:r>
          </a:p>
        </p:txBody>
      </p:sp>
      <p:sp>
        <p:nvSpPr>
          <p:cNvPr id="12" name="TextBox 11"/>
          <p:cNvSpPr txBox="1"/>
          <p:nvPr/>
        </p:nvSpPr>
        <p:spPr>
          <a:xfrm>
            <a:off x="4778693" y="3502554"/>
            <a:ext cx="1274445" cy="276999"/>
          </a:xfrm>
          <a:prstGeom prst="rect">
            <a:avLst/>
          </a:prstGeom>
          <a:noFill/>
        </p:spPr>
        <p:txBody>
          <a:bodyPr wrap="square" rtlCol="0">
            <a:spAutoFit/>
          </a:bodyPr>
          <a:lstStyle/>
          <a:p>
            <a:pPr algn="r"/>
            <a:r>
              <a:rPr lang="en-US" sz="1200" dirty="0">
                <a:solidFill>
                  <a:schemeClr val="bg1"/>
                </a:solidFill>
              </a:rPr>
              <a:t>Opportunities</a:t>
            </a:r>
          </a:p>
        </p:txBody>
      </p:sp>
      <p:sp>
        <p:nvSpPr>
          <p:cNvPr id="14" name="TextBox 13"/>
          <p:cNvSpPr txBox="1"/>
          <p:nvPr/>
        </p:nvSpPr>
        <p:spPr>
          <a:xfrm>
            <a:off x="6145529" y="3164206"/>
            <a:ext cx="1323975" cy="276999"/>
          </a:xfrm>
          <a:prstGeom prst="rect">
            <a:avLst/>
          </a:prstGeom>
          <a:noFill/>
        </p:spPr>
        <p:txBody>
          <a:bodyPr wrap="square" rtlCol="0">
            <a:spAutoFit/>
          </a:bodyPr>
          <a:lstStyle/>
          <a:p>
            <a:pPr algn="l"/>
            <a:r>
              <a:rPr lang="en-US" sz="1200" dirty="0">
                <a:solidFill>
                  <a:schemeClr val="bg1"/>
                </a:solidFill>
              </a:rPr>
              <a:t>Weaknesses</a:t>
            </a:r>
          </a:p>
        </p:txBody>
      </p:sp>
      <p:sp>
        <p:nvSpPr>
          <p:cNvPr id="15" name="TextBox 14"/>
          <p:cNvSpPr txBox="1"/>
          <p:nvPr/>
        </p:nvSpPr>
        <p:spPr>
          <a:xfrm>
            <a:off x="6150290" y="3502554"/>
            <a:ext cx="1323975" cy="276999"/>
          </a:xfrm>
          <a:prstGeom prst="rect">
            <a:avLst/>
          </a:prstGeom>
          <a:noFill/>
        </p:spPr>
        <p:txBody>
          <a:bodyPr wrap="square" rtlCol="0">
            <a:spAutoFit/>
          </a:bodyPr>
          <a:lstStyle/>
          <a:p>
            <a:pPr algn="l"/>
            <a:r>
              <a:rPr lang="en-US" sz="1200" dirty="0">
                <a:solidFill>
                  <a:schemeClr val="bg1"/>
                </a:solidFill>
              </a:rPr>
              <a:t>Threats</a:t>
            </a:r>
          </a:p>
        </p:txBody>
      </p:sp>
      <p:cxnSp>
        <p:nvCxnSpPr>
          <p:cNvPr id="16" name="Straight Connector 15"/>
          <p:cNvCxnSpPr/>
          <p:nvPr/>
        </p:nvCxnSpPr>
        <p:spPr>
          <a:xfrm flipV="1">
            <a:off x="615283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053773" y="1506538"/>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51750" y="3417914"/>
            <a:ext cx="4083050" cy="92711"/>
            <a:chOff x="6444500" y="3737092"/>
            <a:chExt cx="452985" cy="92711"/>
          </a:xfrm>
        </p:grpSpPr>
        <p:cxnSp>
          <p:nvCxnSpPr>
            <p:cNvPr id="32" name="Straight Connector 31"/>
            <p:cNvCxnSpPr/>
            <p:nvPr userDrawn="1"/>
          </p:nvCxnSpPr>
          <p:spPr>
            <a:xfrm rot="5400000" flipV="1">
              <a:off x="6670993" y="3603310"/>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V="1">
              <a:off x="667099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57200" y="3417914"/>
            <a:ext cx="4102100" cy="92710"/>
            <a:chOff x="2268740" y="3737092"/>
            <a:chExt cx="452985" cy="92710"/>
          </a:xfrm>
        </p:grpSpPr>
        <p:cxnSp>
          <p:nvCxnSpPr>
            <p:cNvPr id="30" name="Straight Connector 29"/>
            <p:cNvCxnSpPr/>
            <p:nvPr userDrawn="1"/>
          </p:nvCxnSpPr>
          <p:spPr>
            <a:xfrm rot="5400000" flipV="1">
              <a:off x="2495233" y="360330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rot="5400000" flipV="1">
              <a:off x="2495233" y="3510599"/>
              <a:ext cx="0" cy="452985"/>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152833" y="1506538"/>
            <a:ext cx="5581967" cy="3894682"/>
            <a:chOff x="6152833" y="1506538"/>
            <a:chExt cx="4057967" cy="3894682"/>
          </a:xfrm>
        </p:grpSpPr>
        <p:cxnSp>
          <p:nvCxnSpPr>
            <p:cNvPr id="28" name="Straight Connector 27"/>
            <p:cNvCxnSpPr/>
            <p:nvPr userDrawn="1"/>
          </p:nvCxnSpPr>
          <p:spPr>
            <a:xfrm>
              <a:off x="6152833" y="5401220"/>
              <a:ext cx="40579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2833" y="1506538"/>
              <a:ext cx="4057967"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57200" y="1506538"/>
            <a:ext cx="5597526" cy="3894682"/>
            <a:chOff x="1998134" y="1506538"/>
            <a:chExt cx="4056591" cy="3894682"/>
          </a:xfrm>
        </p:grpSpPr>
        <p:cxnSp>
          <p:nvCxnSpPr>
            <p:cNvPr id="26" name="Straight Connector 25"/>
            <p:cNvCxnSpPr/>
            <p:nvPr userDrawn="1"/>
          </p:nvCxnSpPr>
          <p:spPr>
            <a:xfrm>
              <a:off x="1998134" y="5401220"/>
              <a:ext cx="4056591"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98134" y="1506538"/>
              <a:ext cx="4055004" cy="0"/>
            </a:xfrm>
            <a:prstGeom prst="line">
              <a:avLst/>
            </a:prstGeom>
            <a:ln w="12700" cap="rnd">
              <a:solidFill>
                <a:schemeClr val="tx2">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48" name="Text Placeholder 47"/>
          <p:cNvSpPr>
            <a:spLocks noGrp="1"/>
          </p:cNvSpPr>
          <p:nvPr>
            <p:ph type="body" sz="quarter" idx="19" hasCustomPrompt="1"/>
          </p:nvPr>
        </p:nvSpPr>
        <p:spPr>
          <a:xfrm>
            <a:off x="457200" y="5614416"/>
            <a:ext cx="11274552" cy="566928"/>
          </a:xfrm>
          <a:solidFill>
            <a:schemeClr val="bg1">
              <a:lumMod val="95000"/>
            </a:schemeClr>
          </a:solidFill>
        </p:spPr>
        <p:txBody>
          <a:bodyPr anchor="ctr" anchorCtr="0"/>
          <a:lstStyle>
            <a:lvl1pPr marL="0" indent="0" algn="ctr">
              <a:buFontTx/>
              <a:buNone/>
              <a:defRPr sz="1400" baseline="0"/>
            </a:lvl1pPr>
          </a:lstStyle>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Donec</a:t>
            </a:r>
            <a:r>
              <a:rPr lang="en-US" dirty="0" smtClean="0"/>
              <a:t> dui </a:t>
            </a:r>
            <a:r>
              <a:rPr lang="en-US" dirty="0" err="1" smtClean="0"/>
              <a:t>felis</a:t>
            </a:r>
            <a:r>
              <a:rPr lang="en-US" dirty="0" smtClean="0"/>
              <a:t>, </a:t>
            </a:r>
            <a:r>
              <a:rPr lang="en-US" dirty="0" err="1" smtClean="0"/>
              <a:t>aliquet</a:t>
            </a:r>
            <a:r>
              <a:rPr lang="en-US" dirty="0" smtClean="0"/>
              <a:t> in </a:t>
            </a:r>
            <a:r>
              <a:rPr lang="en-US" dirty="0" err="1" smtClean="0"/>
              <a:t>sollicitudin</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pellentesque</a:t>
            </a:r>
            <a:r>
              <a:rPr lang="en-US" dirty="0" smtClean="0"/>
              <a:t> est.</a:t>
            </a:r>
            <a:endParaRPr lang="en-US" dirty="0"/>
          </a:p>
        </p:txBody>
      </p:sp>
      <p:sp>
        <p:nvSpPr>
          <p:cNvPr id="57" name="Text Placeholder 54"/>
          <p:cNvSpPr>
            <a:spLocks noGrp="1"/>
          </p:cNvSpPr>
          <p:nvPr>
            <p:ph type="body" sz="quarter" idx="20"/>
          </p:nvPr>
        </p:nvSpPr>
        <p:spPr>
          <a:xfrm>
            <a:off x="444500" y="15875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8" name="Text Placeholder 54"/>
          <p:cNvSpPr>
            <a:spLocks noGrp="1"/>
          </p:cNvSpPr>
          <p:nvPr>
            <p:ph type="body" sz="quarter" idx="21"/>
          </p:nvPr>
        </p:nvSpPr>
        <p:spPr>
          <a:xfrm>
            <a:off x="444500" y="36576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 name="Text Placeholder 54"/>
          <p:cNvSpPr>
            <a:spLocks noGrp="1"/>
          </p:cNvSpPr>
          <p:nvPr>
            <p:ph type="body" sz="quarter" idx="22"/>
          </p:nvPr>
        </p:nvSpPr>
        <p:spPr>
          <a:xfrm>
            <a:off x="9550400" y="15875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2" name="Text Placeholder 54"/>
          <p:cNvSpPr>
            <a:spLocks noGrp="1"/>
          </p:cNvSpPr>
          <p:nvPr>
            <p:ph type="body" sz="quarter" idx="23"/>
          </p:nvPr>
        </p:nvSpPr>
        <p:spPr>
          <a:xfrm>
            <a:off x="9550400" y="3657600"/>
            <a:ext cx="2184400" cy="1752600"/>
          </a:xfrm>
        </p:spPr>
        <p:txBody>
          <a:bodyPr anchor="ctr" anchorCtr="0"/>
          <a:lstStyle>
            <a:lvl1pPr>
              <a:defRPr sz="12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139539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grpSp>
        <p:nvGrpSpPr>
          <p:cNvPr id="7" name="Group 6">
            <a:extLst>
              <a:ext uri="{FF2B5EF4-FFF2-40B4-BE49-F238E27FC236}">
                <a16:creationId xmlns=""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2" name="Rectangle 11">
              <a:extLst>
                <a:ext uri="{FF2B5EF4-FFF2-40B4-BE49-F238E27FC236}">
                  <a16:creationId xmlns=""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3" name="Rectangle 12">
              <a:extLst>
                <a:ext uri="{FF2B5EF4-FFF2-40B4-BE49-F238E27FC236}">
                  <a16:creationId xmlns=""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4" name="Rectangle 13">
              <a:extLst>
                <a:ext uri="{FF2B5EF4-FFF2-40B4-BE49-F238E27FC236}">
                  <a16:creationId xmlns=""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5" name="Rectangle 14">
              <a:extLst>
                <a:ext uri="{FF2B5EF4-FFF2-40B4-BE49-F238E27FC236}">
                  <a16:creationId xmlns=""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6" name="Rectangle 15">
              <a:extLst>
                <a:ext uri="{FF2B5EF4-FFF2-40B4-BE49-F238E27FC236}">
                  <a16:creationId xmlns=""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7" name="Rectangle 16">
              <a:extLst>
                <a:ext uri="{FF2B5EF4-FFF2-40B4-BE49-F238E27FC236}">
                  <a16:creationId xmlns=""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gr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603940601"/>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67121321"/>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3273401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26" name="Rectangle 25">
            <a:extLst>
              <a:ext uri="{FF2B5EF4-FFF2-40B4-BE49-F238E27FC236}">
                <a16:creationId xmlns=""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2163233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9432304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288903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400514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8"/>
            <a:ext cx="11275712" cy="4672584"/>
          </a:xfrm>
        </p:spPr>
        <p:txBody>
          <a:bodyPr>
            <a:noAutofit/>
          </a:bodyPr>
          <a:lstStyle>
            <a:lvl1pPr>
              <a:lnSpc>
                <a:spcPct val="100000"/>
              </a:lnSpc>
              <a:defRPr sz="1800"/>
            </a:lvl1pPr>
            <a:lvl2pPr>
              <a:lnSpc>
                <a:spcPct val="100000"/>
              </a:lnSpc>
              <a:defRPr sz="1600"/>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457200" y="165101"/>
            <a:ext cx="11277600" cy="647699"/>
          </a:xfrm>
        </p:spPr>
        <p:txBody>
          <a:bodyPr>
            <a:noAutofit/>
          </a:bodyPr>
          <a:lstStyle>
            <a:lvl1pPr>
              <a:defRPr lang="en-US" sz="2400" b="1" kern="1200" baseline="0" dirty="0" smtClean="0">
                <a:solidFill>
                  <a:schemeClr val="accent1"/>
                </a:solidFill>
                <a:latin typeface="+mj-lt"/>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1272763" y="6220265"/>
            <a:ext cx="7031265"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smtClean="0"/>
              <a:t>Source:</a:t>
            </a:r>
            <a:endParaRPr lang="en-US" dirty="0"/>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dirty="0" smtClean="0"/>
              <a:t>Click to edit Master text styles</a:t>
            </a:r>
          </a:p>
        </p:txBody>
      </p:sp>
      <p:sp>
        <p:nvSpPr>
          <p:cNvPr id="7"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8" name="Footer Placeholder 6"/>
          <p:cNvSpPr txBox="1">
            <a:spLocks/>
          </p:cNvSpPr>
          <p:nvPr userDrawn="1"/>
        </p:nvSpPr>
        <p:spPr>
          <a:xfrm>
            <a:off x="8458200" y="6594193"/>
            <a:ext cx="2740377"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kern="1200" dirty="0" smtClean="0">
                <a:solidFill>
                  <a:schemeClr val="tx1">
                    <a:tint val="75000"/>
                  </a:schemeClr>
                </a:solidFill>
                <a:latin typeface="+mn-lt"/>
                <a:ea typeface="+mn-ea"/>
                <a:cs typeface="+mn-cs"/>
              </a:rPr>
              <a:t>PLACEHOLDER FOR INFORMATION SECURITY LEVEL</a:t>
            </a:r>
          </a:p>
        </p:txBody>
      </p:sp>
    </p:spTree>
    <p:custDataLst>
      <p:tags r:id="rId1"/>
    </p:custDataLst>
    <p:extLst>
      <p:ext uri="{BB962C8B-B14F-4D97-AF65-F5344CB8AC3E}">
        <p14:creationId xmlns:p14="http://schemas.microsoft.com/office/powerpoint/2010/main" val="11875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912633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2460982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pic>
        <p:nvPicPr>
          <p:cNvPr id="4" name="Picture 3" descr="AIG_r_w.png">
            <a:extLst>
              <a:ext uri="{FF2B5EF4-FFF2-40B4-BE49-F238E27FC236}">
                <a16:creationId xmlns=""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096416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grpSp>
        <p:nvGrpSpPr>
          <p:cNvPr id="7" name="Group 6">
            <a:extLst>
              <a:ext uri="{FF2B5EF4-FFF2-40B4-BE49-F238E27FC236}">
                <a16:creationId xmlns=""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2" name="Rectangle 11">
              <a:extLst>
                <a:ext uri="{FF2B5EF4-FFF2-40B4-BE49-F238E27FC236}">
                  <a16:creationId xmlns=""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3" name="Rectangle 12">
              <a:extLst>
                <a:ext uri="{FF2B5EF4-FFF2-40B4-BE49-F238E27FC236}">
                  <a16:creationId xmlns=""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4" name="Rectangle 13">
              <a:extLst>
                <a:ext uri="{FF2B5EF4-FFF2-40B4-BE49-F238E27FC236}">
                  <a16:creationId xmlns=""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5" name="Rectangle 14">
              <a:extLst>
                <a:ext uri="{FF2B5EF4-FFF2-40B4-BE49-F238E27FC236}">
                  <a16:creationId xmlns=""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6" name="Rectangle 15">
              <a:extLst>
                <a:ext uri="{FF2B5EF4-FFF2-40B4-BE49-F238E27FC236}">
                  <a16:creationId xmlns=""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17" name="Rectangle 16">
              <a:extLst>
                <a:ext uri="{FF2B5EF4-FFF2-40B4-BE49-F238E27FC236}">
                  <a16:creationId xmlns=""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gr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791468465"/>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Rectangle 10">
            <a:extLst>
              <a:ext uri="{FF2B5EF4-FFF2-40B4-BE49-F238E27FC236}">
                <a16:creationId xmlns=""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pic>
        <p:nvPicPr>
          <p:cNvPr id="19" name="Picture 18" descr="AIG_r_w.png">
            <a:extLst>
              <a:ext uri="{FF2B5EF4-FFF2-40B4-BE49-F238E27FC236}">
                <a16:creationId xmlns=""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1983781100"/>
      </p:ext>
    </p:extLst>
  </p:cSld>
  <p:clrMapOvr>
    <a:masterClrMapping/>
  </p:clrMapOvr>
  <p:hf hdr="0" ftr="0" dt="0"/>
  <p:extLst>
    <p:ext uri="{DCECCB84-F9BA-43D5-87BE-67443E8EF086}">
      <p15:sldGuideLst xmlns="" xmlns:p15="http://schemas.microsoft.com/office/powerpoint/2012/main">
        <p15:guide id="1" orient="horz" pos="2160">
          <p15:clr>
            <a:srgbClr val="FBAE40"/>
          </p15:clr>
        </p15:guide>
        <p15:guide id="2" pos="26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0435669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26" name="Rectangle 25">
            <a:extLst>
              <a:ext uri="{FF2B5EF4-FFF2-40B4-BE49-F238E27FC236}">
                <a16:creationId xmlns=""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4072091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
        <p:nvSpPr>
          <p:cNvPr id="4" name="Text Placeholder 3">
            <a:extLst>
              <a:ext uri="{FF2B5EF4-FFF2-40B4-BE49-F238E27FC236}">
                <a16:creationId xmlns=""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745001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1353181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7178"/>
            <a:endParaRPr lang="en-US" sz="1900"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dirty="0">
              <a:solidFill>
                <a:prstClr val="white"/>
              </a:solidFill>
            </a:endParaRPr>
          </a:p>
        </p:txBody>
      </p:sp>
    </p:spTree>
    <p:extLst>
      <p:ext uri="{BB962C8B-B14F-4D97-AF65-F5344CB8AC3E}">
        <p14:creationId xmlns:p14="http://schemas.microsoft.com/office/powerpoint/2010/main" val="2964620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2.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4.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AHall\Downloads\AIG_core_r_rgb (2).png"/>
          <p:cNvPicPr>
            <a:picLocks noChangeAspect="1" noChangeArrowheads="1"/>
          </p:cNvPicPr>
          <p:nvPr userDrawn="1"/>
        </p:nvPicPr>
        <p:blipFill>
          <a:blip r:embed="rId85" cstate="print">
            <a:extLst>
              <a:ext uri="{28A0092B-C50C-407E-A947-70E740481C1C}">
                <a14:useLocalDpi xmlns:a14="http://schemas.microsoft.com/office/drawing/2010/main" val="0"/>
              </a:ext>
            </a:extLst>
          </a:blip>
          <a:srcRect/>
          <a:stretch>
            <a:fillRect/>
          </a:stretch>
        </p:blipFill>
        <p:spPr bwMode="auto">
          <a:xfrm>
            <a:off x="454819" y="6371674"/>
            <a:ext cx="722239" cy="3583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165101"/>
            <a:ext cx="11277600" cy="647699"/>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07981"/>
            <a:ext cx="11277600" cy="466898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07879" y="6592827"/>
            <a:ext cx="125034" cy="123111"/>
          </a:xfrm>
          <a:prstGeom prst="rect">
            <a:avLst/>
          </a:prstGeom>
        </p:spPr>
        <p:txBody>
          <a:bodyPr vert="horz" wrap="none" lIns="0" tIns="0" rIns="0" bIns="0" rtlCol="0" anchor="ctr">
            <a:spAutoFit/>
          </a:bodyPr>
          <a:lstStyle>
            <a:lvl1pPr marL="0" algn="ctr" defTabSz="914400"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
        <p:nvSpPr>
          <p:cNvPr id="14" name="Footer Placeholder 6"/>
          <p:cNvSpPr txBox="1">
            <a:spLocks/>
          </p:cNvSpPr>
          <p:nvPr userDrawn="1"/>
        </p:nvSpPr>
        <p:spPr>
          <a:xfrm>
            <a:off x="8458200" y="6594193"/>
            <a:ext cx="2740377" cy="123111"/>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kern="1200" dirty="0" smtClean="0">
                <a:solidFill>
                  <a:schemeClr val="tx1">
                    <a:tint val="75000"/>
                  </a:schemeClr>
                </a:solidFill>
                <a:latin typeface="+mn-lt"/>
                <a:ea typeface="+mn-ea"/>
                <a:cs typeface="+mn-cs"/>
              </a:rPr>
              <a:t>PLACEHOLDER FOR INFORMATION SECURITY LEVEL</a:t>
            </a:r>
          </a:p>
        </p:txBody>
      </p:sp>
    </p:spTree>
    <p:custDataLst>
      <p:tags r:id="rId84"/>
    </p:custDataLst>
    <p:extLst>
      <p:ext uri="{BB962C8B-B14F-4D97-AF65-F5344CB8AC3E}">
        <p14:creationId xmlns:p14="http://schemas.microsoft.com/office/powerpoint/2010/main" val="799282400"/>
      </p:ext>
    </p:extLst>
  </p:cSld>
  <p:clrMap bg1="lt1" tx1="dk1" bg2="lt2" tx2="dk2" accent1="accent1" accent2="accent2" accent3="accent3" accent4="accent4" accent5="accent5" accent6="accent6" hlink="hlink" folHlink="folHlink"/>
  <p:sldLayoutIdLst>
    <p:sldLayoutId id="2147483797" r:id="rId1"/>
    <p:sldLayoutId id="2147483821" r:id="rId2"/>
    <p:sldLayoutId id="2147484015" r:id="rId3"/>
    <p:sldLayoutId id="2147484014" r:id="rId4"/>
    <p:sldLayoutId id="2147484013" r:id="rId5"/>
    <p:sldLayoutId id="2147484011" r:id="rId6"/>
    <p:sldLayoutId id="2147484010" r:id="rId7"/>
    <p:sldLayoutId id="2147483822" r:id="rId8"/>
    <p:sldLayoutId id="2147483805" r:id="rId9"/>
    <p:sldLayoutId id="2147483977" r:id="rId10"/>
    <p:sldLayoutId id="2147483824" r:id="rId11"/>
    <p:sldLayoutId id="2147483998" r:id="rId12"/>
    <p:sldLayoutId id="2147483997" r:id="rId13"/>
    <p:sldLayoutId id="2147483995" r:id="rId14"/>
    <p:sldLayoutId id="2147483993" r:id="rId15"/>
    <p:sldLayoutId id="2147483992" r:id="rId16"/>
    <p:sldLayoutId id="2147483991" r:id="rId17"/>
    <p:sldLayoutId id="2147483990" r:id="rId18"/>
    <p:sldLayoutId id="2147483989" r:id="rId19"/>
    <p:sldLayoutId id="2147483988" r:id="rId20"/>
    <p:sldLayoutId id="2147483987" r:id="rId21"/>
    <p:sldLayoutId id="2147483979" r:id="rId22"/>
    <p:sldLayoutId id="2147483986" r:id="rId23"/>
    <p:sldLayoutId id="2147483985" r:id="rId24"/>
    <p:sldLayoutId id="2147483984" r:id="rId25"/>
    <p:sldLayoutId id="2147483823" r:id="rId26"/>
    <p:sldLayoutId id="2147483976" r:id="rId27"/>
    <p:sldLayoutId id="2147483975" r:id="rId28"/>
    <p:sldLayoutId id="2147483974" r:id="rId29"/>
    <p:sldLayoutId id="2147483973" r:id="rId30"/>
    <p:sldLayoutId id="2147483972" r:id="rId31"/>
    <p:sldLayoutId id="2147483971" r:id="rId32"/>
    <p:sldLayoutId id="2147483970" r:id="rId33"/>
    <p:sldLayoutId id="2147483969" r:id="rId34"/>
    <p:sldLayoutId id="2147483968" r:id="rId35"/>
    <p:sldLayoutId id="2147483967" r:id="rId36"/>
    <p:sldLayoutId id="2147483966" r:id="rId37"/>
    <p:sldLayoutId id="2147483965" r:id="rId38"/>
    <p:sldLayoutId id="2147483964" r:id="rId39"/>
    <p:sldLayoutId id="2147483963" r:id="rId40"/>
    <p:sldLayoutId id="2147483962" r:id="rId41"/>
    <p:sldLayoutId id="2147483961" r:id="rId42"/>
    <p:sldLayoutId id="2147483960" r:id="rId43"/>
    <p:sldLayoutId id="2147483959" r:id="rId44"/>
    <p:sldLayoutId id="2147483958" r:id="rId45"/>
    <p:sldLayoutId id="2147483957" r:id="rId46"/>
    <p:sldLayoutId id="2147483956" r:id="rId47"/>
    <p:sldLayoutId id="2147483955" r:id="rId48"/>
    <p:sldLayoutId id="2147483954" r:id="rId49"/>
    <p:sldLayoutId id="2147483953" r:id="rId50"/>
    <p:sldLayoutId id="2147483952" r:id="rId51"/>
    <p:sldLayoutId id="2147483951" r:id="rId52"/>
    <p:sldLayoutId id="2147483950" r:id="rId53"/>
    <p:sldLayoutId id="2147483949" r:id="rId54"/>
    <p:sldLayoutId id="2147483948" r:id="rId55"/>
    <p:sldLayoutId id="2147483947" r:id="rId56"/>
    <p:sldLayoutId id="2147483946" r:id="rId57"/>
    <p:sldLayoutId id="2147483945" r:id="rId58"/>
    <p:sldLayoutId id="2147483944" r:id="rId59"/>
    <p:sldLayoutId id="2147483943" r:id="rId60"/>
    <p:sldLayoutId id="2147483942" r:id="rId61"/>
    <p:sldLayoutId id="2147483941" r:id="rId62"/>
    <p:sldLayoutId id="2147483940" r:id="rId63"/>
    <p:sldLayoutId id="2147483939" r:id="rId64"/>
    <p:sldLayoutId id="2147483938" r:id="rId65"/>
    <p:sldLayoutId id="2147483937" r:id="rId66"/>
    <p:sldLayoutId id="2147483936" r:id="rId67"/>
    <p:sldLayoutId id="2147483935" r:id="rId68"/>
    <p:sldLayoutId id="2147483934" r:id="rId69"/>
    <p:sldLayoutId id="2147483933" r:id="rId70"/>
    <p:sldLayoutId id="2147483932" r:id="rId71"/>
    <p:sldLayoutId id="2147483931" r:id="rId72"/>
    <p:sldLayoutId id="2147483930" r:id="rId73"/>
    <p:sldLayoutId id="2147483929" r:id="rId74"/>
    <p:sldLayoutId id="2147483928" r:id="rId75"/>
    <p:sldLayoutId id="2147483927" r:id="rId76"/>
    <p:sldLayoutId id="2147483923" r:id="rId77"/>
    <p:sldLayoutId id="2147483926" r:id="rId78"/>
    <p:sldLayoutId id="2147483922" r:id="rId79"/>
    <p:sldLayoutId id="2147483921" r:id="rId80"/>
    <p:sldLayoutId id="2147483920" r:id="rId81"/>
    <p:sldLayoutId id="2147483919"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2400" b="1" kern="1200" baseline="0" dirty="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Wingdings" panose="05000000000000000000" pitchFamily="2" charset="2"/>
        <a:buChar char="§"/>
        <a:defRPr sz="1800" kern="1200" baseline="0">
          <a:solidFill>
            <a:schemeClr val="tx2"/>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948" userDrawn="1">
          <p15:clr>
            <a:srgbClr val="F26B43"/>
          </p15:clr>
        </p15:guide>
        <p15:guide id="4" orient="horz" pos="3894" userDrawn="1">
          <p15:clr>
            <a:srgbClr val="F26B43"/>
          </p15:clr>
        </p15:guide>
        <p15:guide id="5" pos="3840" userDrawn="1">
          <p15:clr>
            <a:srgbClr val="F26B43"/>
          </p15:clr>
        </p15:guide>
        <p15:guide id="6" pos="7392" userDrawn="1">
          <p15:clr>
            <a:srgbClr val="F26B43"/>
          </p15:clr>
        </p15:guide>
        <p15:guide id="7" pos="4032" userDrawn="1">
          <p15:clr>
            <a:srgbClr val="F26B43"/>
          </p15:clr>
        </p15:guide>
        <p15:guide id="8" pos="288" userDrawn="1">
          <p15:clr>
            <a:srgbClr val="F26B43"/>
          </p15:clr>
        </p15:guide>
        <p15:guide id="9" pos="36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237B446-C1BA-6442-A14F-AEF633C16BB8}" type="datetimeFigureOut">
              <a:rPr lang="en-US" smtClean="0">
                <a:solidFill>
                  <a:prstClr val="black">
                    <a:tint val="75000"/>
                  </a:prstClr>
                </a:solidFill>
              </a:rPr>
              <a:pPr defTabSz="457178"/>
              <a:t>7/28/2020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F252111-F98F-D540-BC70-9C3C96DA37E7}" type="slidenum">
              <a:rPr lang="en-US" smtClean="0">
                <a:solidFill>
                  <a:prstClr val="black">
                    <a:tint val="75000"/>
                  </a:prstClr>
                </a:solidFill>
              </a:rPr>
              <a:pPr defTabSz="457178"/>
              <a:t>‹#›</a:t>
            </a:fld>
            <a:endParaRPr lang="en-US" dirty="0">
              <a:solidFill>
                <a:prstClr val="black">
                  <a:tint val="75000"/>
                </a:prstClr>
              </a:solidFill>
            </a:endParaRPr>
          </a:p>
        </p:txBody>
      </p:sp>
      <p:sp>
        <p:nvSpPr>
          <p:cNvPr id="7" name="Footer Placeholder 6">
            <a:extLst>
              <a:ext uri="{FF2B5EF4-FFF2-40B4-BE49-F238E27FC236}">
                <a16:creationId xmlns=""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8"/>
            <a:endParaRPr lang="en-US" dirty="0">
              <a:solidFill>
                <a:prstClr val="black">
                  <a:tint val="75000"/>
                </a:prstClr>
              </a:solidFill>
            </a:endParaRPr>
          </a:p>
        </p:txBody>
      </p:sp>
    </p:spTree>
    <p:extLst>
      <p:ext uri="{BB962C8B-B14F-4D97-AF65-F5344CB8AC3E}">
        <p14:creationId xmlns:p14="http://schemas.microsoft.com/office/powerpoint/2010/main" val="335888021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237B446-C1BA-6442-A14F-AEF633C16BB8}" type="datetimeFigureOut">
              <a:rPr lang="en-US" smtClean="0">
                <a:solidFill>
                  <a:prstClr val="black">
                    <a:tint val="75000"/>
                  </a:prstClr>
                </a:solidFill>
              </a:rPr>
              <a:pPr defTabSz="457178"/>
              <a:t>7/28/2020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F252111-F98F-D540-BC70-9C3C96DA37E7}" type="slidenum">
              <a:rPr lang="en-US" smtClean="0">
                <a:solidFill>
                  <a:prstClr val="black">
                    <a:tint val="75000"/>
                  </a:prstClr>
                </a:solidFill>
              </a:rPr>
              <a:pPr defTabSz="457178"/>
              <a:t>‹#›</a:t>
            </a:fld>
            <a:endParaRPr lang="en-US" dirty="0">
              <a:solidFill>
                <a:prstClr val="black">
                  <a:tint val="75000"/>
                </a:prstClr>
              </a:solidFill>
            </a:endParaRPr>
          </a:p>
        </p:txBody>
      </p:sp>
      <p:sp>
        <p:nvSpPr>
          <p:cNvPr id="7" name="Footer Placeholder 6">
            <a:extLst>
              <a:ext uri="{FF2B5EF4-FFF2-40B4-BE49-F238E27FC236}">
                <a16:creationId xmlns=""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8"/>
            <a:endParaRPr lang="en-US" dirty="0">
              <a:solidFill>
                <a:prstClr val="black">
                  <a:tint val="75000"/>
                </a:prstClr>
              </a:solidFill>
            </a:endParaRPr>
          </a:p>
        </p:txBody>
      </p:sp>
    </p:spTree>
    <p:extLst>
      <p:ext uri="{BB962C8B-B14F-4D97-AF65-F5344CB8AC3E}">
        <p14:creationId xmlns:p14="http://schemas.microsoft.com/office/powerpoint/2010/main" val="820649168"/>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237B446-C1BA-6442-A14F-AEF633C16BB8}" type="datetimeFigureOut">
              <a:rPr lang="en-US" smtClean="0">
                <a:solidFill>
                  <a:prstClr val="black">
                    <a:tint val="75000"/>
                  </a:prstClr>
                </a:solidFill>
              </a:rPr>
              <a:pPr defTabSz="457178"/>
              <a:t>7/28/2020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pPr defTabSz="457178"/>
            <a:fld id="{AF252111-F98F-D540-BC70-9C3C96DA37E7}" type="slidenum">
              <a:rPr lang="en-US" smtClean="0">
                <a:solidFill>
                  <a:prstClr val="black">
                    <a:tint val="75000"/>
                  </a:prstClr>
                </a:solidFill>
              </a:rPr>
              <a:pPr defTabSz="457178"/>
              <a:t>‹#›</a:t>
            </a:fld>
            <a:endParaRPr lang="en-US" dirty="0">
              <a:solidFill>
                <a:prstClr val="black">
                  <a:tint val="75000"/>
                </a:prstClr>
              </a:solidFill>
            </a:endParaRPr>
          </a:p>
        </p:txBody>
      </p:sp>
      <p:sp>
        <p:nvSpPr>
          <p:cNvPr id="7" name="Footer Placeholder 6">
            <a:extLst>
              <a:ext uri="{FF2B5EF4-FFF2-40B4-BE49-F238E27FC236}">
                <a16:creationId xmlns=""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8"/>
            <a:endParaRPr lang="en-US" dirty="0">
              <a:solidFill>
                <a:prstClr val="black">
                  <a:tint val="75000"/>
                </a:prstClr>
              </a:solidFill>
            </a:endParaRPr>
          </a:p>
        </p:txBody>
      </p:sp>
    </p:spTree>
    <p:extLst>
      <p:ext uri="{BB962C8B-B14F-4D97-AF65-F5344CB8AC3E}">
        <p14:creationId xmlns:p14="http://schemas.microsoft.com/office/powerpoint/2010/main" val="142215775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Now</a:t>
            </a:r>
            <a:endParaRPr lang="en-US" sz="3200" dirty="0">
              <a:solidFill>
                <a:srgbClr val="E2DBF1"/>
              </a:solidFill>
            </a:endParaRPr>
          </a:p>
        </p:txBody>
      </p:sp>
    </p:spTree>
    <p:extLst>
      <p:ext uri="{BB962C8B-B14F-4D97-AF65-F5344CB8AC3E}">
        <p14:creationId xmlns:p14="http://schemas.microsoft.com/office/powerpoint/2010/main" val="11376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074331" cy="1333006"/>
          </a:xfrm>
        </p:spPr>
        <p:txBody>
          <a:bodyPr/>
          <a:lstStyle/>
          <a:p>
            <a:r>
              <a:rPr lang="en-US" dirty="0"/>
              <a:t>eSign </a:t>
            </a:r>
            <a:r>
              <a:rPr lang="en-US" dirty="0" smtClean="0"/>
              <a:t>documents </a:t>
            </a:r>
            <a:r>
              <a:rPr lang="en-US" dirty="0"/>
              <a:t>n</a:t>
            </a:r>
            <a:r>
              <a:rPr lang="en-US" dirty="0" smtClean="0"/>
              <a:t>ow</a:t>
            </a:r>
            <a:endParaRPr lang="en-US" dirty="0"/>
          </a:p>
        </p:txBody>
      </p:sp>
      <p:pic>
        <p:nvPicPr>
          <p:cNvPr id="8" name="Picture 2">
            <a:extLst>
              <a:ext uri="{FF2B5EF4-FFF2-40B4-BE49-F238E27FC236}">
                <a16:creationId xmlns="" xmlns:a16="http://schemas.microsoft.com/office/drawing/2014/main" id="{D0D5E05A-6D31-5C41-AC42-50C7A719511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193" r="2468"/>
          <a:stretch/>
        </p:blipFill>
        <p:spPr bwMode="auto">
          <a:xfrm>
            <a:off x="3276599" y="960438"/>
            <a:ext cx="8280401" cy="45815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11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via Email</a:t>
            </a:r>
            <a:endParaRPr lang="en-US" sz="3200" dirty="0">
              <a:solidFill>
                <a:srgbClr val="E2DBF1"/>
              </a:solidFill>
            </a:endParaRPr>
          </a:p>
        </p:txBody>
      </p:sp>
    </p:spTree>
    <p:extLst>
      <p:ext uri="{BB962C8B-B14F-4D97-AF65-F5344CB8AC3E}">
        <p14:creationId xmlns:p14="http://schemas.microsoft.com/office/powerpoint/2010/main" val="117432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5630331" cy="1333006"/>
          </a:xfrm>
        </p:spPr>
        <p:txBody>
          <a:bodyPr/>
          <a:lstStyle/>
          <a:p>
            <a:r>
              <a:rPr lang="en-US" dirty="0"/>
              <a:t>eSign </a:t>
            </a:r>
            <a:r>
              <a:rPr lang="en-US" dirty="0" smtClean="0"/>
              <a:t>documents </a:t>
            </a:r>
            <a:r>
              <a:rPr lang="en-US" dirty="0"/>
              <a:t>via </a:t>
            </a:r>
            <a:r>
              <a:rPr lang="en-US" dirty="0" smtClean="0"/>
              <a:t>email</a:t>
            </a:r>
            <a:endParaRPr lang="en-US" dirty="0"/>
          </a:p>
        </p:txBody>
      </p:sp>
      <p:pic>
        <p:nvPicPr>
          <p:cNvPr id="4" name="Picture 2">
            <a:extLst>
              <a:ext uri="{FF2B5EF4-FFF2-40B4-BE49-F238E27FC236}">
                <a16:creationId xmlns="" xmlns:a16="http://schemas.microsoft.com/office/drawing/2014/main" id="{3DE4E2DC-7871-1C43-B6AC-BF3D57A264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4024" y="1414463"/>
            <a:ext cx="8818889" cy="350043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 xmlns:a16="http://schemas.microsoft.com/office/drawing/2014/main" id="{8A9C881E-3A2D-D640-AB58-4F63407F56B3}"/>
              </a:ext>
            </a:extLst>
          </p:cNvPr>
          <p:cNvSpPr/>
          <p:nvPr/>
        </p:nvSpPr>
        <p:spPr>
          <a:xfrm flipH="1">
            <a:off x="10655300" y="42282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31522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556931" cy="2145806"/>
          </a:xfrm>
        </p:spPr>
        <p:txBody>
          <a:bodyPr/>
          <a:lstStyle/>
          <a:p>
            <a:r>
              <a:rPr lang="en-US" dirty="0"/>
              <a:t>eSign </a:t>
            </a:r>
            <a:r>
              <a:rPr lang="en-US" dirty="0" smtClean="0"/>
              <a:t>documents </a:t>
            </a:r>
            <a:r>
              <a:rPr lang="en-US" dirty="0"/>
              <a:t>via </a:t>
            </a:r>
            <a:r>
              <a:rPr lang="en-US" dirty="0" smtClean="0"/>
              <a:t>email</a:t>
            </a:r>
            <a:endParaRPr lang="en-US" dirty="0"/>
          </a:p>
        </p:txBody>
      </p:sp>
      <p:pic>
        <p:nvPicPr>
          <p:cNvPr id="7" name="Picture 3">
            <a:extLst>
              <a:ext uri="{FF2B5EF4-FFF2-40B4-BE49-F238E27FC236}">
                <a16:creationId xmlns="" xmlns:a16="http://schemas.microsoft.com/office/drawing/2014/main" id="{3C470D94-8C25-2441-99B9-9A65745C57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3574" y="697304"/>
            <a:ext cx="7526125" cy="454462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 xmlns:a16="http://schemas.microsoft.com/office/drawing/2014/main" id="{E701225B-F1CE-F44B-9E3B-2E38A0BAA199}"/>
              </a:ext>
            </a:extLst>
          </p:cNvPr>
          <p:cNvSpPr/>
          <p:nvPr/>
        </p:nvSpPr>
        <p:spPr>
          <a:xfrm>
            <a:off x="3479800" y="42545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18636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5592231" cy="571006"/>
          </a:xfrm>
        </p:spPr>
        <p:txBody>
          <a:bodyPr/>
          <a:lstStyle/>
          <a:p>
            <a:r>
              <a:rPr lang="en-US" dirty="0"/>
              <a:t>eSign </a:t>
            </a:r>
            <a:r>
              <a:rPr lang="en-US" dirty="0" smtClean="0"/>
              <a:t>documents </a:t>
            </a:r>
            <a:r>
              <a:rPr lang="en-US" dirty="0"/>
              <a:t>via </a:t>
            </a:r>
            <a:r>
              <a:rPr lang="en-US" dirty="0" smtClean="0"/>
              <a:t>email</a:t>
            </a:r>
            <a:endParaRPr lang="en-US" dirty="0"/>
          </a:p>
        </p:txBody>
      </p:sp>
      <p:pic>
        <p:nvPicPr>
          <p:cNvPr id="5" name="Picture 2">
            <a:extLst>
              <a:ext uri="{FF2B5EF4-FFF2-40B4-BE49-F238E27FC236}">
                <a16:creationId xmlns="" xmlns:a16="http://schemas.microsoft.com/office/drawing/2014/main" id="{3064C32D-40B9-4548-A855-CF537BB6FB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245287"/>
            <a:ext cx="9140825" cy="40141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 xmlns:a16="http://schemas.microsoft.com/office/drawing/2014/main" id="{E701225B-F1CE-F44B-9E3B-2E38A0BAA199}"/>
              </a:ext>
            </a:extLst>
          </p:cNvPr>
          <p:cNvSpPr/>
          <p:nvPr/>
        </p:nvSpPr>
        <p:spPr>
          <a:xfrm flipH="1">
            <a:off x="10642600" y="44958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333898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986E77E9-0B51-7844-9387-E028F078C8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0680" y="565150"/>
            <a:ext cx="8101246" cy="4730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264831" cy="2945906"/>
          </a:xfrm>
        </p:spPr>
        <p:txBody>
          <a:bodyPr/>
          <a:lstStyle/>
          <a:p>
            <a:r>
              <a:rPr lang="en-US" dirty="0"/>
              <a:t>eSign </a:t>
            </a:r>
            <a:r>
              <a:rPr lang="en-US" dirty="0" smtClean="0"/>
              <a:t>documents </a:t>
            </a:r>
            <a:r>
              <a:rPr lang="en-US" dirty="0"/>
              <a:t>via </a:t>
            </a:r>
            <a:r>
              <a:rPr lang="en-US" dirty="0" smtClean="0"/>
              <a:t>email</a:t>
            </a:r>
            <a:endParaRPr lang="en-US" dirty="0"/>
          </a:p>
        </p:txBody>
      </p:sp>
      <p:sp>
        <p:nvSpPr>
          <p:cNvPr id="5" name="Right Arrow 4">
            <a:extLst>
              <a:ext uri="{FF2B5EF4-FFF2-40B4-BE49-F238E27FC236}">
                <a16:creationId xmlns="" xmlns:a16="http://schemas.microsoft.com/office/drawing/2014/main" id="{8A9C881E-3A2D-D640-AB58-4F63407F56B3}"/>
              </a:ext>
            </a:extLst>
          </p:cNvPr>
          <p:cNvSpPr/>
          <p:nvPr/>
        </p:nvSpPr>
        <p:spPr>
          <a:xfrm>
            <a:off x="8610600" y="46854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41075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E98301BC-2CF2-DC44-893F-563D7EE9CE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2532" y="546100"/>
            <a:ext cx="8617331" cy="48164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eSign </a:t>
            </a:r>
            <a:r>
              <a:rPr lang="en-US" dirty="0" smtClean="0"/>
              <a:t>documents </a:t>
            </a:r>
            <a:r>
              <a:rPr lang="en-US" dirty="0"/>
              <a:t>via </a:t>
            </a:r>
            <a:r>
              <a:rPr lang="en-US" dirty="0" smtClean="0"/>
              <a:t>email</a:t>
            </a:r>
            <a:endParaRPr lang="en-US" dirty="0"/>
          </a:p>
        </p:txBody>
      </p:sp>
    </p:spTree>
    <p:extLst>
      <p:ext uri="{BB962C8B-B14F-4D97-AF65-F5344CB8AC3E}">
        <p14:creationId xmlns:p14="http://schemas.microsoft.com/office/powerpoint/2010/main" val="24143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AB6CCCC1-D99C-CC49-8987-1DD0F20BCAF4}"/>
              </a:ext>
            </a:extLst>
          </p:cNvPr>
          <p:cNvSpPr>
            <a:spLocks noGrp="1"/>
          </p:cNvSpPr>
          <p:nvPr>
            <p:ph sz="quarter" idx="10"/>
          </p:nvPr>
        </p:nvSpPr>
        <p:spPr/>
        <p:txBody>
          <a:bodyPr>
            <a:noAutofit/>
          </a:bodyPr>
          <a:lstStyle/>
          <a:p>
            <a:pPr algn="ctr"/>
            <a:r>
              <a:rPr lang="en-US" altLang="en-US" sz="4800" dirty="0"/>
              <a:t>Online Application Process</a:t>
            </a:r>
            <a:br>
              <a:rPr lang="en-US" altLang="en-US" sz="4800" dirty="0"/>
            </a:br>
            <a:r>
              <a:rPr lang="en-US" altLang="en-US" sz="4800" dirty="0"/>
              <a:t>Voice Signature</a:t>
            </a:r>
            <a:endParaRPr lang="en-US" sz="3600" b="1" dirty="0"/>
          </a:p>
        </p:txBody>
      </p:sp>
    </p:spTree>
    <p:extLst>
      <p:ext uri="{BB962C8B-B14F-4D97-AF65-F5344CB8AC3E}">
        <p14:creationId xmlns:p14="http://schemas.microsoft.com/office/powerpoint/2010/main" val="23401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4590245" cy="1841006"/>
          </a:xfrm>
        </p:spPr>
        <p:txBody>
          <a:bodyPr/>
          <a:lstStyle/>
          <a:p>
            <a:r>
              <a:rPr lang="en-US" dirty="0"/>
              <a:t>Obtain </a:t>
            </a:r>
            <a:r>
              <a:rPr lang="en-US" dirty="0" smtClean="0"/>
              <a:t>voice </a:t>
            </a:r>
            <a:r>
              <a:rPr lang="en-US" dirty="0"/>
              <a:t>s</a:t>
            </a:r>
            <a:r>
              <a:rPr lang="en-US" dirty="0" smtClean="0"/>
              <a:t>ignature</a:t>
            </a:r>
            <a:endParaRPr lang="en-US" dirty="0"/>
          </a:p>
        </p:txBody>
      </p:sp>
      <p:pic>
        <p:nvPicPr>
          <p:cNvPr id="5" name="Picture 4">
            <a:extLst>
              <a:ext uri="{FF2B5EF4-FFF2-40B4-BE49-F238E27FC236}">
                <a16:creationId xmlns="" xmlns:a16="http://schemas.microsoft.com/office/drawing/2014/main" id="{2B9BD262-2DA8-F94D-A8BB-20016586E5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350" y="1502980"/>
            <a:ext cx="9718721" cy="374135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 xmlns:a16="http://schemas.microsoft.com/office/drawing/2014/main" id="{4EADB3AC-038A-9742-80A6-162FC9AA3D88}"/>
              </a:ext>
            </a:extLst>
          </p:cNvPr>
          <p:cNvSpPr/>
          <p:nvPr/>
        </p:nvSpPr>
        <p:spPr>
          <a:xfrm flipH="1">
            <a:off x="10318529" y="449579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183202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766878EF-AC0D-5449-ABC7-E98925C31E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13576" y="615840"/>
            <a:ext cx="8085137" cy="47434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a:t>
            </a:r>
            <a:r>
              <a:rPr lang="en-US" dirty="0" smtClean="0"/>
              <a:t>voice </a:t>
            </a:r>
            <a:r>
              <a:rPr lang="en-US" dirty="0"/>
              <a:t>s</a:t>
            </a:r>
            <a:r>
              <a:rPr lang="en-US" dirty="0" smtClean="0"/>
              <a:t>ignature</a:t>
            </a:r>
            <a:endParaRPr lang="en-US" dirty="0"/>
          </a:p>
        </p:txBody>
      </p:sp>
      <p:sp>
        <p:nvSpPr>
          <p:cNvPr id="7" name="Right Arrow 6">
            <a:extLst>
              <a:ext uri="{FF2B5EF4-FFF2-40B4-BE49-F238E27FC236}">
                <a16:creationId xmlns="" xmlns:a16="http://schemas.microsoft.com/office/drawing/2014/main" id="{6511F519-E097-9741-9C20-75BA36714443}"/>
              </a:ext>
            </a:extLst>
          </p:cNvPr>
          <p:cNvSpPr/>
          <p:nvPr/>
        </p:nvSpPr>
        <p:spPr>
          <a:xfrm>
            <a:off x="8384626" y="47270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366125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eSign </a:t>
            </a:r>
            <a:r>
              <a:rPr lang="en-US" dirty="0" smtClean="0"/>
              <a:t>documents </a:t>
            </a:r>
            <a:r>
              <a:rPr lang="en-US" dirty="0"/>
              <a:t>n</a:t>
            </a:r>
            <a:r>
              <a:rPr lang="en-US" dirty="0" smtClean="0"/>
              <a:t>ow</a:t>
            </a:r>
            <a:endParaRPr lang="en-US" dirty="0"/>
          </a:p>
        </p:txBody>
      </p:sp>
      <p:pic>
        <p:nvPicPr>
          <p:cNvPr id="6" name="Picture 2">
            <a:extLst>
              <a:ext uri="{FF2B5EF4-FFF2-40B4-BE49-F238E27FC236}">
                <a16:creationId xmlns="" xmlns:a16="http://schemas.microsoft.com/office/drawing/2014/main" id="{611DEA09-7364-4340-A920-D628C56EF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80" y="1489709"/>
            <a:ext cx="9822499" cy="381669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 xmlns:a16="http://schemas.microsoft.com/office/drawing/2014/main" id="{895C0892-D63E-904B-BC0E-86DCB630A267}"/>
              </a:ext>
            </a:extLst>
          </p:cNvPr>
          <p:cNvSpPr/>
          <p:nvPr/>
        </p:nvSpPr>
        <p:spPr>
          <a:xfrm>
            <a:off x="6617318" y="460850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2513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4695348" cy="565751"/>
          </a:xfrm>
        </p:spPr>
        <p:txBody>
          <a:bodyPr/>
          <a:lstStyle/>
          <a:p>
            <a:r>
              <a:rPr lang="en-US" dirty="0"/>
              <a:t>Obtain </a:t>
            </a:r>
            <a:r>
              <a:rPr lang="en-US" dirty="0" smtClean="0"/>
              <a:t>voice </a:t>
            </a:r>
            <a:r>
              <a:rPr lang="en-US" dirty="0"/>
              <a:t>s</a:t>
            </a:r>
            <a:r>
              <a:rPr lang="en-US" dirty="0" smtClean="0"/>
              <a:t>ignature</a:t>
            </a:r>
            <a:endParaRPr lang="en-US" dirty="0"/>
          </a:p>
        </p:txBody>
      </p:sp>
      <p:pic>
        <p:nvPicPr>
          <p:cNvPr id="5" name="Picture 2">
            <a:extLst>
              <a:ext uri="{FF2B5EF4-FFF2-40B4-BE49-F238E27FC236}">
                <a16:creationId xmlns="" xmlns:a16="http://schemas.microsoft.com/office/drawing/2014/main" id="{C8BC62AB-340D-1746-ACE8-96489075C6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7644" y="1657843"/>
            <a:ext cx="9851833" cy="32925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 xmlns:a16="http://schemas.microsoft.com/office/drawing/2014/main" id="{9846EEFF-C5CD-6A47-8D53-E89D4627C110}"/>
              </a:ext>
            </a:extLst>
          </p:cNvPr>
          <p:cNvSpPr/>
          <p:nvPr/>
        </p:nvSpPr>
        <p:spPr>
          <a:xfrm>
            <a:off x="7512268" y="41174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29887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a:t>
            </a:r>
            <a:r>
              <a:rPr lang="en-US" dirty="0" smtClean="0"/>
              <a:t>voice </a:t>
            </a:r>
            <a:r>
              <a:rPr lang="en-US" dirty="0"/>
              <a:t>s</a:t>
            </a:r>
            <a:r>
              <a:rPr lang="en-US" dirty="0" smtClean="0"/>
              <a:t>ignature</a:t>
            </a:r>
            <a:endParaRPr lang="en-US" dirty="0"/>
          </a:p>
        </p:txBody>
      </p:sp>
      <p:pic>
        <p:nvPicPr>
          <p:cNvPr id="5" name="Picture 2">
            <a:extLst>
              <a:ext uri="{FF2B5EF4-FFF2-40B4-BE49-F238E27FC236}">
                <a16:creationId xmlns="" xmlns:a16="http://schemas.microsoft.com/office/drawing/2014/main" id="{9E5DC373-E1CC-864B-8DCA-1793810993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510921"/>
            <a:ext cx="7068207" cy="51096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0" name="Right Arrow 9">
            <a:extLst>
              <a:ext uri="{FF2B5EF4-FFF2-40B4-BE49-F238E27FC236}">
                <a16:creationId xmlns="" xmlns:a16="http://schemas.microsoft.com/office/drawing/2014/main" id="{AE60E8AB-C07D-2E4E-B041-A3BD03390172}"/>
              </a:ext>
            </a:extLst>
          </p:cNvPr>
          <p:cNvSpPr/>
          <p:nvPr/>
        </p:nvSpPr>
        <p:spPr>
          <a:xfrm>
            <a:off x="8079827" y="507386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238904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a:t>
            </a:r>
            <a:r>
              <a:rPr lang="en-US" dirty="0" smtClean="0"/>
              <a:t>voice </a:t>
            </a:r>
            <a:r>
              <a:rPr lang="en-US" dirty="0"/>
              <a:t>s</a:t>
            </a:r>
            <a:r>
              <a:rPr lang="en-US" dirty="0" smtClean="0"/>
              <a:t>ignature</a:t>
            </a:r>
            <a:endParaRPr lang="en-US" dirty="0"/>
          </a:p>
        </p:txBody>
      </p:sp>
      <p:pic>
        <p:nvPicPr>
          <p:cNvPr id="4" name="Picture 2">
            <a:extLst>
              <a:ext uri="{FF2B5EF4-FFF2-40B4-BE49-F238E27FC236}">
                <a16:creationId xmlns="" xmlns:a16="http://schemas.microsoft.com/office/drawing/2014/main" id="{0219A114-D551-D744-955B-74C44BA897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541" y="820628"/>
            <a:ext cx="8758636" cy="455015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91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BD10981-1C7D-2043-84DD-906EC55C14F8}"/>
              </a:ext>
            </a:extLst>
          </p:cNvPr>
          <p:cNvSpPr/>
          <p:nvPr/>
        </p:nvSpPr>
        <p:spPr>
          <a:xfrm>
            <a:off x="571500" y="4344771"/>
            <a:ext cx="11035145" cy="1177241"/>
          </a:xfrm>
          <a:prstGeom prst="rect">
            <a:avLst/>
          </a:prstGeom>
        </p:spPr>
        <p:txBody>
          <a:bodyPr wrap="square" lIns="91436" tIns="45718" rIns="91436" bIns="45718">
            <a:spAutoFit/>
          </a:bodyPr>
          <a:lstStyle/>
          <a:p>
            <a:pPr algn="just" defTabSz="457178">
              <a:lnSpc>
                <a:spcPct val="110000"/>
              </a:lnSpc>
              <a:spcBef>
                <a:spcPts val="600"/>
              </a:spcBef>
              <a:spcAft>
                <a:spcPts val="600"/>
              </a:spcAft>
            </a:pPr>
            <a:r>
              <a:rPr lang="en-US" sz="1100" dirty="0" smtClean="0">
                <a:solidFill>
                  <a:srgbClr val="333333"/>
                </a:solidFill>
                <a:latin typeface="Arial" panose="020B0604020202020204" pitchFamily="34" charset="0"/>
                <a:cs typeface="Arial" panose="020B0604020202020204" pitchFamily="34" charset="0"/>
              </a:rPr>
              <a:t>Policies </a:t>
            </a:r>
            <a:r>
              <a:rPr lang="en-US" sz="1100" dirty="0">
                <a:solidFill>
                  <a:srgbClr val="333333"/>
                </a:solidFill>
                <a:latin typeface="Arial" panose="020B0604020202020204" pitchFamily="34" charset="0"/>
                <a:cs typeface="Arial" panose="020B0604020202020204" pitchFamily="34" charset="0"/>
              </a:rPr>
              <a:t>issued by American General Life Insurance Company (AGL), Houston, TX. </a:t>
            </a:r>
            <a:r>
              <a:rPr lang="en-US" sz="1100" dirty="0">
                <a:solidFill>
                  <a:srgbClr val="333333"/>
                </a:solidFill>
                <a:latin typeface="Arial" panose="020B0604020202020204" pitchFamily="34" charset="0"/>
                <a:cs typeface="Arial" panose="020B0604020202020204" pitchFamily="34" charset="0"/>
              </a:rPr>
              <a:t>Policy Forms: ICC20-20532, 20532, 20532-5, and 20532-10. Rider Numbers: ICC15-15200, 15200, 15200-7, 15200-10, 15200-35, ICC15-15201, 15201, 15201-7, 15201-9, 15201-10, and 15201-35. Issuing company AGL is responsible for financial obligations of insurance products and is a member of American International Group, Inc. (AIG). Guarantees are backed by the claims-paying ability of the issuing insurance company. AGL does not solicit business in the state of New York. Products may not be available in all states and product features and rates may vary by state. © 2020 AIG. All rights reserved.</a:t>
            </a:r>
          </a:p>
          <a:p>
            <a:pPr algn="just" defTabSz="457178">
              <a:lnSpc>
                <a:spcPct val="110000"/>
              </a:lnSpc>
              <a:spcBef>
                <a:spcPts val="600"/>
              </a:spcBef>
            </a:pPr>
            <a:r>
              <a:rPr lang="en-US" sz="1100" dirty="0" smtClean="0">
                <a:solidFill>
                  <a:srgbClr val="333333"/>
                </a:solidFill>
                <a:latin typeface="Arial" panose="020B0604020202020204" pitchFamily="34" charset="0"/>
                <a:cs typeface="Arial" panose="020B0604020202020204" pitchFamily="34" charset="0"/>
              </a:rPr>
              <a:t>AGLC200485-eSig</a:t>
            </a:r>
            <a:endParaRPr lang="en-US" sz="11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6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eSign </a:t>
            </a:r>
            <a:r>
              <a:rPr lang="en-US" dirty="0" smtClean="0"/>
              <a:t>documents </a:t>
            </a:r>
            <a:r>
              <a:rPr lang="en-US" dirty="0"/>
              <a:t>n</a:t>
            </a:r>
            <a:r>
              <a:rPr lang="en-US" dirty="0" smtClean="0"/>
              <a:t>ow</a:t>
            </a:r>
            <a:endParaRPr lang="en-US" dirty="0"/>
          </a:p>
        </p:txBody>
      </p:sp>
      <p:pic>
        <p:nvPicPr>
          <p:cNvPr id="9" name="Picture 2">
            <a:extLst>
              <a:ext uri="{FF2B5EF4-FFF2-40B4-BE49-F238E27FC236}">
                <a16:creationId xmlns="" xmlns:a16="http://schemas.microsoft.com/office/drawing/2014/main" id="{E82D0EF0-8FDB-A744-962A-2AC32F8112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0461" y="1035195"/>
            <a:ext cx="7913687" cy="46005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 xmlns:a16="http://schemas.microsoft.com/office/drawing/2014/main" id="{18233019-0858-D64F-A9B8-C79C855E02EB}"/>
              </a:ext>
            </a:extLst>
          </p:cNvPr>
          <p:cNvSpPr/>
          <p:nvPr/>
        </p:nvSpPr>
        <p:spPr>
          <a:xfrm>
            <a:off x="2389910" y="5044949"/>
            <a:ext cx="1114655"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48239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976031" cy="1752106"/>
          </a:xfrm>
        </p:spPr>
        <p:txBody>
          <a:bodyPr/>
          <a:lstStyle/>
          <a:p>
            <a:r>
              <a:rPr lang="en-US" dirty="0"/>
              <a:t>eSign </a:t>
            </a:r>
            <a:r>
              <a:rPr lang="en-US" dirty="0" smtClean="0"/>
              <a:t>documents   now</a:t>
            </a:r>
            <a:endParaRPr lang="en-US" dirty="0"/>
          </a:p>
        </p:txBody>
      </p:sp>
      <p:sp>
        <p:nvSpPr>
          <p:cNvPr id="5" name="Right Arrow 4">
            <a:extLst>
              <a:ext uri="{FF2B5EF4-FFF2-40B4-BE49-F238E27FC236}">
                <a16:creationId xmlns="" xmlns:a16="http://schemas.microsoft.com/office/drawing/2014/main" id="{774B0B00-26F7-8249-946A-36CC1B05DEA5}"/>
              </a:ext>
            </a:extLst>
          </p:cNvPr>
          <p:cNvSpPr/>
          <p:nvPr/>
        </p:nvSpPr>
        <p:spPr>
          <a:xfrm>
            <a:off x="3424561" y="660401"/>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grpSp>
        <p:nvGrpSpPr>
          <p:cNvPr id="2" name="Group 1">
            <a:extLst>
              <a:ext uri="{FF2B5EF4-FFF2-40B4-BE49-F238E27FC236}">
                <a16:creationId xmlns="" xmlns:a16="http://schemas.microsoft.com/office/drawing/2014/main" id="{1B4D202A-FB63-6D41-B7B9-9F4C49CD99B1}"/>
              </a:ext>
            </a:extLst>
          </p:cNvPr>
          <p:cNvGrpSpPr/>
          <p:nvPr/>
        </p:nvGrpSpPr>
        <p:grpSpPr>
          <a:xfrm>
            <a:off x="4460605" y="554804"/>
            <a:ext cx="7139594" cy="5137079"/>
            <a:chOff x="4460605" y="554804"/>
            <a:chExt cx="7139594" cy="5137079"/>
          </a:xfrm>
        </p:grpSpPr>
        <p:pic>
          <p:nvPicPr>
            <p:cNvPr id="4" name="Picture 2">
              <a:extLst>
                <a:ext uri="{FF2B5EF4-FFF2-40B4-BE49-F238E27FC236}">
                  <a16:creationId xmlns="" xmlns:a16="http://schemas.microsoft.com/office/drawing/2014/main" id="{ED61AEA3-D1FC-9C4F-84AE-78B82AB1ECF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494"/>
            <a:stretch/>
          </p:blipFill>
          <p:spPr bwMode="auto">
            <a:xfrm>
              <a:off x="4462776" y="554804"/>
              <a:ext cx="7137423" cy="513707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 xmlns:a16="http://schemas.microsoft.com/office/drawing/2014/main" id="{E37277D0-BA2F-0441-BB2F-6CDDE5DE3D60}"/>
                </a:ext>
              </a:extLst>
            </p:cNvPr>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60605" y="555171"/>
              <a:ext cx="4222113"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 xmlns:a16="http://schemas.microsoft.com/office/drawing/2014/main" id="{7AF6C36E-3383-E745-A38F-50CB17E7ABCA}"/>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470446" y="555171"/>
              <a:ext cx="3124015"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ight Arrow 8">
            <a:extLst>
              <a:ext uri="{FF2B5EF4-FFF2-40B4-BE49-F238E27FC236}">
                <a16:creationId xmlns="" xmlns:a16="http://schemas.microsoft.com/office/drawing/2014/main" id="{543E7E15-E311-9C41-BF2C-A4150D96B485}"/>
              </a:ext>
            </a:extLst>
          </p:cNvPr>
          <p:cNvSpPr/>
          <p:nvPr/>
        </p:nvSpPr>
        <p:spPr>
          <a:xfrm rot="16200000">
            <a:off x="8801031" y="1171481"/>
            <a:ext cx="940677" cy="465943"/>
          </a:xfrm>
          <a:prstGeom prst="rightArrow">
            <a:avLst/>
          </a:prstGeom>
          <a:solidFill>
            <a:srgbClr val="8F4F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333834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a:t>
            </a:r>
            <a:r>
              <a:rPr lang="en-US" dirty="0" smtClean="0"/>
              <a:t>documents </a:t>
            </a:r>
            <a:r>
              <a:rPr lang="en-US" dirty="0"/>
              <a:t>n</a:t>
            </a:r>
            <a:r>
              <a:rPr lang="en-US" dirty="0" smtClean="0"/>
              <a:t>ow</a:t>
            </a:r>
            <a:endParaRPr lang="en-US" dirty="0"/>
          </a:p>
        </p:txBody>
      </p:sp>
      <p:pic>
        <p:nvPicPr>
          <p:cNvPr id="13" name="Picture 2">
            <a:extLst>
              <a:ext uri="{FF2B5EF4-FFF2-40B4-BE49-F238E27FC236}">
                <a16:creationId xmlns="" xmlns:a16="http://schemas.microsoft.com/office/drawing/2014/main" id="{86704ABB-C7D1-644A-BD22-2F72E2393AF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13500" y="495299"/>
            <a:ext cx="5126053" cy="50038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 xmlns:a16="http://schemas.microsoft.com/office/drawing/2014/main" id="{185853FA-7D11-F647-9119-F1ABE73B564C}"/>
              </a:ext>
            </a:extLst>
          </p:cNvPr>
          <p:cNvSpPr/>
          <p:nvPr/>
        </p:nvSpPr>
        <p:spPr>
          <a:xfrm rot="18918168">
            <a:off x="5771656" y="102344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158995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a:t>
            </a:r>
            <a:r>
              <a:rPr lang="en-US" dirty="0" smtClean="0"/>
              <a:t>documents </a:t>
            </a:r>
            <a:r>
              <a:rPr lang="en-US" dirty="0"/>
              <a:t>n</a:t>
            </a:r>
            <a:r>
              <a:rPr lang="en-US" dirty="0" smtClean="0"/>
              <a:t>ow</a:t>
            </a:r>
            <a:endParaRPr lang="en-US" dirty="0"/>
          </a:p>
        </p:txBody>
      </p:sp>
      <p:pic>
        <p:nvPicPr>
          <p:cNvPr id="10" name="Picture 2">
            <a:extLst>
              <a:ext uri="{FF2B5EF4-FFF2-40B4-BE49-F238E27FC236}">
                <a16:creationId xmlns="" xmlns:a16="http://schemas.microsoft.com/office/drawing/2014/main" id="{A316B707-0745-0844-A092-ABBFD8CFE2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4150" y="546100"/>
            <a:ext cx="7631263" cy="46769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 xmlns:a16="http://schemas.microsoft.com/office/drawing/2014/main" id="{185853FA-7D11-F647-9119-F1ABE73B564C}"/>
              </a:ext>
            </a:extLst>
          </p:cNvPr>
          <p:cNvSpPr/>
          <p:nvPr/>
        </p:nvSpPr>
        <p:spPr>
          <a:xfrm rot="13363208">
            <a:off x="7263835" y="502408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23826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a:t>
            </a:r>
            <a:r>
              <a:rPr lang="en-US" dirty="0" smtClean="0"/>
              <a:t>documents </a:t>
            </a:r>
            <a:r>
              <a:rPr lang="en-US" dirty="0"/>
              <a:t>n</a:t>
            </a:r>
            <a:r>
              <a:rPr lang="en-US" dirty="0" smtClean="0"/>
              <a:t>ow</a:t>
            </a:r>
            <a:endParaRPr lang="en-US" dirty="0"/>
          </a:p>
        </p:txBody>
      </p:sp>
      <p:pic>
        <p:nvPicPr>
          <p:cNvPr id="5" name="Picture 2">
            <a:extLst>
              <a:ext uri="{FF2B5EF4-FFF2-40B4-BE49-F238E27FC236}">
                <a16:creationId xmlns="" xmlns:a16="http://schemas.microsoft.com/office/drawing/2014/main" id="{27DA3D5B-0F9D-404C-B8A9-454BCB5765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2107" y="641350"/>
            <a:ext cx="7988868" cy="46418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 xmlns:a16="http://schemas.microsoft.com/office/drawing/2014/main" id="{3D2D4C58-ED35-2F42-A207-E95179967552}"/>
              </a:ext>
            </a:extLst>
          </p:cNvPr>
          <p:cNvSpPr/>
          <p:nvPr/>
        </p:nvSpPr>
        <p:spPr>
          <a:xfrm>
            <a:off x="2450817" y="4859718"/>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42222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a:t>
            </a:r>
            <a:r>
              <a:rPr lang="en-US" dirty="0" smtClean="0"/>
              <a:t>documents </a:t>
            </a:r>
            <a:r>
              <a:rPr lang="en-US" dirty="0"/>
              <a:t>n</a:t>
            </a:r>
            <a:r>
              <a:rPr lang="en-US" dirty="0" smtClean="0"/>
              <a:t>ow</a:t>
            </a:r>
            <a:endParaRPr lang="en-US" dirty="0"/>
          </a:p>
        </p:txBody>
      </p:sp>
      <p:pic>
        <p:nvPicPr>
          <p:cNvPr id="8" name="Picture 2">
            <a:extLst>
              <a:ext uri="{FF2B5EF4-FFF2-40B4-BE49-F238E27FC236}">
                <a16:creationId xmlns="" xmlns:a16="http://schemas.microsoft.com/office/drawing/2014/main" id="{90234652-D4EA-AA4B-901F-774F8C494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9297" y="635000"/>
            <a:ext cx="8248775" cy="48387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 xmlns:a16="http://schemas.microsoft.com/office/drawing/2014/main" id="{B62A2B3A-4347-704B-AA1B-502E73EA2742}"/>
              </a:ext>
            </a:extLst>
          </p:cNvPr>
          <p:cNvSpPr/>
          <p:nvPr/>
        </p:nvSpPr>
        <p:spPr>
          <a:xfrm rot="13323375">
            <a:off x="5425403" y="4321779"/>
            <a:ext cx="750988"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10304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AA6D057-665F-5B4C-AC8C-9880077040BB}"/>
              </a:ext>
            </a:extLst>
          </p:cNvPr>
          <p:cNvSpPr>
            <a:spLocks noGrp="1"/>
          </p:cNvSpPr>
          <p:nvPr>
            <p:ph type="title"/>
          </p:nvPr>
        </p:nvSpPr>
        <p:spPr>
          <a:xfrm>
            <a:off x="706969" y="495794"/>
            <a:ext cx="5211231" cy="520206"/>
          </a:xfrm>
        </p:spPr>
        <p:txBody>
          <a:bodyPr/>
          <a:lstStyle/>
          <a:p>
            <a:r>
              <a:rPr lang="en-US" dirty="0"/>
              <a:t>eSign </a:t>
            </a:r>
            <a:r>
              <a:rPr lang="en-US" dirty="0" smtClean="0"/>
              <a:t>documents </a:t>
            </a:r>
            <a:r>
              <a:rPr lang="en-US" dirty="0"/>
              <a:t>n</a:t>
            </a:r>
            <a:r>
              <a:rPr lang="en-US" dirty="0" smtClean="0"/>
              <a:t>ow</a:t>
            </a:r>
            <a:endParaRPr lang="en-US" dirty="0"/>
          </a:p>
        </p:txBody>
      </p:sp>
      <p:pic>
        <p:nvPicPr>
          <p:cNvPr id="5" name="Picture 2">
            <a:extLst>
              <a:ext uri="{FF2B5EF4-FFF2-40B4-BE49-F238E27FC236}">
                <a16:creationId xmlns="" xmlns:a16="http://schemas.microsoft.com/office/drawing/2014/main" id="{DB00D3F3-0D06-7B4E-9671-DAD8730ABA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061936"/>
            <a:ext cx="10820400" cy="429746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 xmlns:a16="http://schemas.microsoft.com/office/drawing/2014/main" id="{AEF9CDAD-5A13-2144-958B-F7419A4FA1C9}"/>
              </a:ext>
            </a:extLst>
          </p:cNvPr>
          <p:cNvSpPr/>
          <p:nvPr/>
        </p:nvSpPr>
        <p:spPr>
          <a:xfrm rot="16200000">
            <a:off x="9151436" y="163436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900">
              <a:solidFill>
                <a:prstClr val="white"/>
              </a:solidFill>
            </a:endParaRPr>
          </a:p>
        </p:txBody>
      </p:sp>
    </p:spTree>
    <p:extLst>
      <p:ext uri="{BB962C8B-B14F-4D97-AF65-F5344CB8AC3E}">
        <p14:creationId xmlns:p14="http://schemas.microsoft.com/office/powerpoint/2010/main" val="39480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G Master Simple">
  <a:themeElements>
    <a:clrScheme name="AIG Brand Refresh">
      <a:dk1>
        <a:srgbClr val="333333"/>
      </a:dk1>
      <a:lt1>
        <a:sysClr val="window" lastClr="FFFFFF"/>
      </a:lt1>
      <a:dk2>
        <a:srgbClr val="333333"/>
      </a:dk2>
      <a:lt2>
        <a:srgbClr val="FFFFFF"/>
      </a:lt2>
      <a:accent1>
        <a:srgbClr val="001871"/>
      </a:accent1>
      <a:accent2>
        <a:srgbClr val="1352DE"/>
      </a:accent2>
      <a:accent3>
        <a:srgbClr val="C0E7F7"/>
      </a:accent3>
      <a:accent4>
        <a:srgbClr val="00A4E4"/>
      </a:accent4>
      <a:accent5>
        <a:srgbClr val="904FD8"/>
      </a:accent5>
      <a:accent6>
        <a:srgbClr val="00BFB3"/>
      </a:accent6>
      <a:hlink>
        <a:srgbClr val="1352DE"/>
      </a:hlink>
      <a:folHlink>
        <a:srgbClr val="00BFB3"/>
      </a:folHlink>
    </a:clrScheme>
    <a:fontScheme name="AI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F7EBEF854EB0478D17B174AE078D23" ma:contentTypeVersion="11" ma:contentTypeDescription="Create a new document." ma:contentTypeScope="" ma:versionID="fbb149226032980fc481e5a3ebed75e9">
  <xsd:schema xmlns:xsd="http://www.w3.org/2001/XMLSchema" xmlns:xs="http://www.w3.org/2001/XMLSchema" xmlns:p="http://schemas.microsoft.com/office/2006/metadata/properties" xmlns:ns2="dc44cee0-0fc3-4ca5-8ce6-5c5c7c13d1a6" xmlns:ns3="6384c1f8-5c18-41ad-99a2-9455fa70ec99" targetNamespace="http://schemas.microsoft.com/office/2006/metadata/properties" ma:root="true" ma:fieldsID="c9cb915610c5ce34d788a0df8eb68500" ns2:_="" ns3:_="">
    <xsd:import namespace="dc44cee0-0fc3-4ca5-8ce6-5c5c7c13d1a6"/>
    <xsd:import namespace="6384c1f8-5c18-41ad-99a2-9455fa70ec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4cee0-0fc3-4ca5-8ce6-5c5c7c13d1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84c1f8-5c18-41ad-99a2-9455fa70ec9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4B77A-5F48-43DC-AAA2-28DE02AD0501}">
  <ds:schemaRef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6384c1f8-5c18-41ad-99a2-9455fa70ec99"/>
    <ds:schemaRef ds:uri="dc44cee0-0fc3-4ca5-8ce6-5c5c7c13d1a6"/>
  </ds:schemaRefs>
</ds:datastoreItem>
</file>

<file path=customXml/itemProps2.xml><?xml version="1.0" encoding="utf-8"?>
<ds:datastoreItem xmlns:ds="http://schemas.openxmlformats.org/officeDocument/2006/customXml" ds:itemID="{713FE35A-BD6B-4141-AC4B-E2B4F3719CD9}">
  <ds:schemaRefs>
    <ds:schemaRef ds:uri="http://schemas.microsoft.com/sharepoint/v3/contenttype/forms"/>
  </ds:schemaRefs>
</ds:datastoreItem>
</file>

<file path=customXml/itemProps3.xml><?xml version="1.0" encoding="utf-8"?>
<ds:datastoreItem xmlns:ds="http://schemas.openxmlformats.org/officeDocument/2006/customXml" ds:itemID="{A1579713-1D9F-43E5-8310-EAC0D6460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4cee0-0fc3-4ca5-8ce6-5c5c7c13d1a6"/>
    <ds:schemaRef ds:uri="6384c1f8-5c18-41ad-99a2-9455fa70e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6718</TotalTime>
  <Words>946</Words>
  <Application>Microsoft Office PowerPoint</Application>
  <PresentationFormat>Custom</PresentationFormat>
  <Paragraphs>80</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AIG Master Simple</vt:lpstr>
      <vt:lpstr>NTM1-2018</vt:lpstr>
      <vt:lpstr>1_NTM1-2018</vt:lpstr>
      <vt:lpstr>2_NTM1-2018</vt:lpstr>
      <vt:lpstr>PowerPoint Presentation</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PowerPoint Presentation</vt:lpstr>
      <vt:lpstr>eSign documents via email</vt:lpstr>
      <vt:lpstr>eSign documents via email</vt:lpstr>
      <vt:lpstr>eSign documents via email</vt:lpstr>
      <vt:lpstr>eSign documents via email</vt:lpstr>
      <vt:lpstr>eSign documents via email</vt:lpstr>
      <vt:lpstr>PowerPoint Presentation</vt:lpstr>
      <vt:lpstr>Obtain voice signature</vt:lpstr>
      <vt:lpstr>Obtain voice signature</vt:lpstr>
      <vt:lpstr>Obtain voice signature</vt:lpstr>
      <vt:lpstr>Obtain voice signature</vt:lpstr>
      <vt:lpstr>Obtain voice signature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ScottF</dc:creator>
  <cp:lastModifiedBy>Parsons, Jane</cp:lastModifiedBy>
  <cp:revision>890</cp:revision>
  <cp:lastPrinted>2014-10-24T19:19:28Z</cp:lastPrinted>
  <dcterms:created xsi:type="dcterms:W3CDTF">2014-10-21T13:47:23Z</dcterms:created>
  <dcterms:modified xsi:type="dcterms:W3CDTF">2020-07-28T23:28:27Z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F4687011-DBFC-4165-B85C-CDB8D45249ED</vt:lpwstr>
  </property>
  <property fmtid="{D5CDD505-2E9C-101B-9397-08002B2CF9AE}" pid="3" name="ArticulatePath">
    <vt:lpwstr>AIG27973_Content Drafts_C</vt:lpwstr>
  </property>
  <property fmtid="{D5CDD505-2E9C-101B-9397-08002B2CF9AE}" pid="4" name="ContentTypeId">
    <vt:lpwstr>0x0101004BF7EBEF854EB0478D17B174AE078D23</vt:lpwstr>
  </property>
  <property fmtid="{D5CDD505-2E9C-101B-9397-08002B2CF9AE}" pid="5" name="_dlc_DocIdItemGuid">
    <vt:lpwstr>30c90ccf-3390-43eb-82ff-ad05abc0d965</vt:lpwstr>
  </property>
</Properties>
</file>